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16.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68" r:id="rId4"/>
  </p:sldMasterIdLst>
  <p:notesMasterIdLst>
    <p:notesMasterId r:id="rId24"/>
  </p:notesMasterIdLst>
  <p:handoutMasterIdLst>
    <p:handoutMasterId r:id="rId25"/>
  </p:handoutMasterIdLst>
  <p:sldIdLst>
    <p:sldId id="288"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5" r:id="rId18"/>
    <p:sldId id="284" r:id="rId19"/>
    <p:sldId id="286" r:id="rId20"/>
    <p:sldId id="282" r:id="rId21"/>
    <p:sldId id="283" r:id="rId22"/>
    <p:sldId id="287" r:id="rId23"/>
  </p:sldIdLst>
  <p:sldSz cx="12192000" cy="6858000"/>
  <p:notesSz cx="6858000" cy="9144000"/>
  <p:defaultTextStyle>
    <a:defPPr>
      <a:defRPr lang="it-IT"/>
    </a:defPPr>
    <a:lvl1pPr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entury Gothic" panose="020B0502020202020204" pitchFamily="34" charset="0"/>
        <a:ea typeface="+mn-ea"/>
        <a:cs typeface="+mn-cs"/>
      </a:defRPr>
    </a:lvl5pPr>
    <a:lvl6pPr marL="2286000" algn="l" defTabSz="914400" rtl="0" eaLnBrk="1" latinLnBrk="0" hangingPunct="1">
      <a:defRPr kern="1200">
        <a:solidFill>
          <a:schemeClr val="tx1"/>
        </a:solidFill>
        <a:latin typeface="Century Gothic" panose="020B0502020202020204" pitchFamily="34" charset="0"/>
        <a:ea typeface="+mn-ea"/>
        <a:cs typeface="+mn-cs"/>
      </a:defRPr>
    </a:lvl6pPr>
    <a:lvl7pPr marL="2743200" algn="l" defTabSz="914400" rtl="0" eaLnBrk="1" latinLnBrk="0" hangingPunct="1">
      <a:defRPr kern="1200">
        <a:solidFill>
          <a:schemeClr val="tx1"/>
        </a:solidFill>
        <a:latin typeface="Century Gothic" panose="020B0502020202020204" pitchFamily="34" charset="0"/>
        <a:ea typeface="+mn-ea"/>
        <a:cs typeface="+mn-cs"/>
      </a:defRPr>
    </a:lvl7pPr>
    <a:lvl8pPr marL="3200400" algn="l" defTabSz="914400" rtl="0" eaLnBrk="1" latinLnBrk="0" hangingPunct="1">
      <a:defRPr kern="1200">
        <a:solidFill>
          <a:schemeClr val="tx1"/>
        </a:solidFill>
        <a:latin typeface="Century Gothic" panose="020B0502020202020204" pitchFamily="34" charset="0"/>
        <a:ea typeface="+mn-ea"/>
        <a:cs typeface="+mn-cs"/>
      </a:defRPr>
    </a:lvl8pPr>
    <a:lvl9pPr marL="3657600" algn="l" defTabSz="914400" rtl="0" eaLnBrk="1" latinLnBrk="0" hangingPunct="1">
      <a:defRPr kern="1200">
        <a:solidFill>
          <a:schemeClr val="tx1"/>
        </a:solidFill>
        <a:latin typeface="Century Gothic" panose="020B0502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68" d="100"/>
          <a:sy n="68" d="100"/>
        </p:scale>
        <p:origin x="816" y="72"/>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6" d="100"/>
          <a:sy n="86" d="100"/>
        </p:scale>
        <p:origin x="2232"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CF71C78C-A5F2-4D1A-BE02-F9B4A62BC7C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id="{C17AAD56-0243-42CB-8B0F-430FC82E002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663C2F6-D86E-4CA0-8315-EF3F523E88F6}" type="datetime1">
              <a:rPr lang="it-IT"/>
              <a:pPr>
                <a:defRPr/>
              </a:pPr>
              <a:t>15/04/2021</a:t>
            </a:fld>
            <a:endParaRPr lang="it-IT"/>
          </a:p>
        </p:txBody>
      </p:sp>
      <p:sp>
        <p:nvSpPr>
          <p:cNvPr id="4" name="Segnaposto piè di pagina 3">
            <a:extLst>
              <a:ext uri="{FF2B5EF4-FFF2-40B4-BE49-F238E27FC236}">
                <a16:creationId xmlns:a16="http://schemas.microsoft.com/office/drawing/2014/main" id="{8ECEB936-0E77-4724-AEC8-A69AEEA2F6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5" name="Segnaposto numero diapositiva 4">
            <a:extLst>
              <a:ext uri="{FF2B5EF4-FFF2-40B4-BE49-F238E27FC236}">
                <a16:creationId xmlns:a16="http://schemas.microsoft.com/office/drawing/2014/main" id="{1910F20D-66C2-4DD3-A5DE-4F2CEF52EAB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EE9DA747-B960-4B3B-8BF2-DB2B4BADD722}" type="slidenum">
              <a:rPr lang="it-IT"/>
              <a:pPr>
                <a:defRPr/>
              </a:pPr>
              <a:t>‹N›</a:t>
            </a:fld>
            <a:endParaRPr lang="it-IT"/>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Segnaposto intestazione 1">
            <a:extLst>
              <a:ext uri="{FF2B5EF4-FFF2-40B4-BE49-F238E27FC236}">
                <a16:creationId xmlns:a16="http://schemas.microsoft.com/office/drawing/2014/main" id="{7D1A2D37-17EA-45DC-84E2-8A5E3C275E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it-IT"/>
          </a:p>
        </p:txBody>
      </p:sp>
      <p:sp>
        <p:nvSpPr>
          <p:cNvPr id="3" name="Segnaposto data 2">
            <a:extLst>
              <a:ext uri="{FF2B5EF4-FFF2-40B4-BE49-F238E27FC236}">
                <a16:creationId xmlns:a16="http://schemas.microsoft.com/office/drawing/2014/main" id="{A06349EF-259F-482C-AFD1-65229DCDA479}"/>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F993518-9F6E-49BC-AE6E-68C6F77ADFDE}" type="datetime1">
              <a:rPr lang="it-IT"/>
              <a:pPr>
                <a:defRPr/>
              </a:pPr>
              <a:t>15/04/2021</a:t>
            </a:fld>
            <a:endParaRPr lang="it-IT"/>
          </a:p>
        </p:txBody>
      </p:sp>
      <p:sp>
        <p:nvSpPr>
          <p:cNvPr id="4" name="Segnaposto immagine diapositiva 3">
            <a:extLst>
              <a:ext uri="{FF2B5EF4-FFF2-40B4-BE49-F238E27FC236}">
                <a16:creationId xmlns:a16="http://schemas.microsoft.com/office/drawing/2014/main" id="{504E18DE-D6CF-47B6-BE17-6596B6305524}"/>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it-IT" noProof="0"/>
          </a:p>
        </p:txBody>
      </p:sp>
      <p:sp>
        <p:nvSpPr>
          <p:cNvPr id="5" name="Segnaposto note 4">
            <a:extLst>
              <a:ext uri="{FF2B5EF4-FFF2-40B4-BE49-F238E27FC236}">
                <a16:creationId xmlns:a16="http://schemas.microsoft.com/office/drawing/2014/main" id="{B146C3A2-389F-4B3E-96E5-D357A112C9B2}"/>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6" name="Segnaposto piè di pagina 5">
            <a:extLst>
              <a:ext uri="{FF2B5EF4-FFF2-40B4-BE49-F238E27FC236}">
                <a16:creationId xmlns:a16="http://schemas.microsoft.com/office/drawing/2014/main" id="{A5A1D768-FF01-4E4A-81AA-362F6CF1CEE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it-IT"/>
          </a:p>
        </p:txBody>
      </p:sp>
      <p:sp>
        <p:nvSpPr>
          <p:cNvPr id="7" name="Segnaposto numero diapositiva 6">
            <a:extLst>
              <a:ext uri="{FF2B5EF4-FFF2-40B4-BE49-F238E27FC236}">
                <a16:creationId xmlns:a16="http://schemas.microsoft.com/office/drawing/2014/main" id="{2255600E-0496-462F-BB87-C8B4A6496692}"/>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2C67944F-97F1-482B-8648-F59A3DBDEAA7}" type="slidenum">
              <a:rPr lang="it-IT"/>
              <a:pPr>
                <a:defRPr/>
              </a:pPr>
              <a:t>‹N›</a:t>
            </a:fld>
            <a:endParaRPr lang="it-IT"/>
          </a:p>
        </p:txBody>
      </p:sp>
    </p:spTree>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bg>
      <p:bgPr>
        <a:gradFill rotWithShape="1">
          <a:gsLst>
            <a:gs pos="0">
              <a:srgbClr val="F6F6F6"/>
            </a:gs>
            <a:gs pos="77000">
              <a:srgbClr val="DEDEDE"/>
            </a:gs>
            <a:gs pos="100000">
              <a:srgbClr val="D6D6D6"/>
            </a:gs>
          </a:gsLst>
          <a:lin ang="5400000"/>
        </a:gra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BBAD1B30-0D91-45F5-97C3-1FE12C175BDD}"/>
              </a:ext>
            </a:extLst>
          </p:cNvPr>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ttangolo 4">
            <a:extLst>
              <a:ext uri="{FF2B5EF4-FFF2-40B4-BE49-F238E27FC236}">
                <a16:creationId xmlns:a16="http://schemas.microsoft.com/office/drawing/2014/main" id="{B94F2BA2-E1BA-4211-90E0-F4F5D96FCB8C}"/>
              </a:ext>
            </a:extLst>
          </p:cNvPr>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ttangolo 5">
            <a:extLst>
              <a:ext uri="{FF2B5EF4-FFF2-40B4-BE49-F238E27FC236}">
                <a16:creationId xmlns:a16="http://schemas.microsoft.com/office/drawing/2014/main" id="{B4EA4AFC-3340-4C1E-9CE6-D627E990E6A9}"/>
              </a:ext>
            </a:extLst>
          </p:cNvPr>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7" name="Rettangolo 6">
            <a:extLst>
              <a:ext uri="{FF2B5EF4-FFF2-40B4-BE49-F238E27FC236}">
                <a16:creationId xmlns:a16="http://schemas.microsoft.com/office/drawing/2014/main" id="{D691CA91-B506-4A0C-8B3C-E29D9B8B24B0}"/>
              </a:ext>
            </a:extLst>
          </p:cNvPr>
          <p:cNvSpPr/>
          <p:nvPr/>
        </p:nvSpPr>
        <p:spPr>
          <a:xfrm>
            <a:off x="5135563" y="1268413"/>
            <a:ext cx="1920875" cy="73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uppo 11">
            <a:extLst>
              <a:ext uri="{FF2B5EF4-FFF2-40B4-BE49-F238E27FC236}">
                <a16:creationId xmlns:a16="http://schemas.microsoft.com/office/drawing/2014/main" id="{B19FABF0-274B-4BF7-8A05-B6FA32BD0FFC}"/>
              </a:ext>
            </a:extLst>
          </p:cNvPr>
          <p:cNvGrpSpPr>
            <a:grpSpLocks/>
          </p:cNvGrpSpPr>
          <p:nvPr/>
        </p:nvGrpSpPr>
        <p:grpSpPr bwMode="auto">
          <a:xfrm>
            <a:off x="5249863" y="1268413"/>
            <a:ext cx="1692275" cy="644525"/>
            <a:chOff x="5318306" y="1386268"/>
            <a:chExt cx="1567331" cy="645295"/>
          </a:xfrm>
        </p:grpSpPr>
        <p:cxnSp>
          <p:nvCxnSpPr>
            <p:cNvPr id="9" name="Connettore diritto 8">
              <a:extLst>
                <a:ext uri="{FF2B5EF4-FFF2-40B4-BE49-F238E27FC236}">
                  <a16:creationId xmlns:a16="http://schemas.microsoft.com/office/drawing/2014/main" id="{26C05AF3-CB3F-4685-AB21-37F5AA4C4BD8}"/>
                </a:ext>
              </a:extLst>
            </p:cNvPr>
            <p:cNvCxnSpPr/>
            <p:nvPr/>
          </p:nvCxnSpPr>
          <p:spPr>
            <a:xfrm>
              <a:off x="5318306"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B5F211A3-94F7-4B8C-B3F7-D340CF649C56}"/>
                </a:ext>
              </a:extLst>
            </p:cNvPr>
            <p:cNvCxnSpPr/>
            <p:nvPr/>
          </p:nvCxnSpPr>
          <p:spPr>
            <a:xfrm>
              <a:off x="6885637"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A2E8949A-D435-4027-A55D-B047EC60ED3D}"/>
                </a:ext>
              </a:extLst>
            </p:cNvPr>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ctrTitle"/>
          </p:nvPr>
        </p:nvSpPr>
        <p:spPr>
          <a:xfrm>
            <a:off x="1561708" y="2091263"/>
            <a:ext cx="9068586" cy="2590800"/>
          </a:xfrm>
        </p:spPr>
        <p:txBody>
          <a:bodyPr rtlCol="0">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it-IT" noProof="0"/>
              <a:t>Fare clic per modificare lo stile del titolo dello schema</a:t>
            </a:r>
          </a:p>
        </p:txBody>
      </p:sp>
      <p:sp>
        <p:nvSpPr>
          <p:cNvPr id="3" name="Sottotitolo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noProof="0"/>
              <a:t>Fare clic per modificare lo stile del sottotitolo dello schema</a:t>
            </a:r>
          </a:p>
        </p:txBody>
      </p:sp>
      <p:sp>
        <p:nvSpPr>
          <p:cNvPr id="12" name="Segnaposto data 19">
            <a:extLst>
              <a:ext uri="{FF2B5EF4-FFF2-40B4-BE49-F238E27FC236}">
                <a16:creationId xmlns:a16="http://schemas.microsoft.com/office/drawing/2014/main" id="{26CED9F5-8761-44B1-BA67-97037307C5D3}"/>
              </a:ext>
            </a:extLst>
          </p:cNvPr>
          <p:cNvSpPr>
            <a:spLocks noGrp="1"/>
          </p:cNvSpPr>
          <p:nvPr>
            <p:ph type="dt" sz="half" idx="10"/>
          </p:nvPr>
        </p:nvSpPr>
        <p:spPr>
          <a:xfrm>
            <a:off x="5318125" y="1341438"/>
            <a:ext cx="1555750" cy="527050"/>
          </a:xfrm>
        </p:spPr>
        <p:txBody>
          <a:bodyPr/>
          <a:lstStyle>
            <a:lvl1pPr algn="ctr">
              <a:defRPr sz="1300" spc="0" baseline="0" smtClean="0">
                <a:solidFill>
                  <a:schemeClr val="tx1"/>
                </a:solidFill>
                <a:latin typeface="+mn-lt"/>
              </a:defRPr>
            </a:lvl1pPr>
          </a:lstStyle>
          <a:p>
            <a:pPr>
              <a:defRPr/>
            </a:pPr>
            <a:fld id="{72B67136-165E-48CF-AEB5-9274A7070CEC}" type="datetime1">
              <a:rPr lang="it-IT"/>
              <a:pPr>
                <a:defRPr/>
              </a:pPr>
              <a:t>15/04/2021</a:t>
            </a:fld>
            <a:endParaRPr lang="it-IT"/>
          </a:p>
        </p:txBody>
      </p:sp>
      <p:sp>
        <p:nvSpPr>
          <p:cNvPr id="13" name="Segnaposto piè di pagina 20">
            <a:extLst>
              <a:ext uri="{FF2B5EF4-FFF2-40B4-BE49-F238E27FC236}">
                <a16:creationId xmlns:a16="http://schemas.microsoft.com/office/drawing/2014/main" id="{1F0AB6F5-FAAA-4425-ACC1-26267C987D87}"/>
              </a:ext>
            </a:extLst>
          </p:cNvPr>
          <p:cNvSpPr>
            <a:spLocks noGrp="1"/>
          </p:cNvSpPr>
          <p:nvPr>
            <p:ph type="ftr" sz="quarter" idx="11"/>
          </p:nvPr>
        </p:nvSpPr>
        <p:spPr>
          <a:xfrm>
            <a:off x="1454150" y="5211763"/>
            <a:ext cx="5905500" cy="228600"/>
          </a:xfrm>
        </p:spPr>
        <p:txBody>
          <a:bodyPr/>
          <a:lstStyle>
            <a:lvl1pPr algn="l">
              <a:defRPr>
                <a:solidFill>
                  <a:schemeClr val="tx1">
                    <a:lumMod val="75000"/>
                    <a:lumOff val="25000"/>
                  </a:schemeClr>
                </a:solidFill>
              </a:defRPr>
            </a:lvl1pPr>
          </a:lstStyle>
          <a:p>
            <a:pPr>
              <a:defRPr/>
            </a:pPr>
            <a:endParaRPr lang="it-IT"/>
          </a:p>
        </p:txBody>
      </p:sp>
      <p:sp>
        <p:nvSpPr>
          <p:cNvPr id="14" name="Segnaposto numero diapositiva 21">
            <a:extLst>
              <a:ext uri="{FF2B5EF4-FFF2-40B4-BE49-F238E27FC236}">
                <a16:creationId xmlns:a16="http://schemas.microsoft.com/office/drawing/2014/main" id="{333EEC11-EB07-4AB2-AEC5-EA90E531BBA1}"/>
              </a:ext>
            </a:extLst>
          </p:cNvPr>
          <p:cNvSpPr>
            <a:spLocks noGrp="1"/>
          </p:cNvSpPr>
          <p:nvPr>
            <p:ph type="sldNum" sz="quarter" idx="12"/>
          </p:nvPr>
        </p:nvSpPr>
        <p:spPr>
          <a:xfrm>
            <a:off x="8607425" y="5211763"/>
            <a:ext cx="2111375" cy="228600"/>
          </a:xfrm>
        </p:spPr>
        <p:txBody>
          <a:bodyPr/>
          <a:lstStyle>
            <a:lvl1pPr>
              <a:defRPr smtClean="0">
                <a:solidFill>
                  <a:schemeClr val="tx1">
                    <a:lumMod val="75000"/>
                    <a:lumOff val="25000"/>
                  </a:schemeClr>
                </a:solidFill>
              </a:defRPr>
            </a:lvl1pPr>
          </a:lstStyle>
          <a:p>
            <a:pPr>
              <a:defRPr/>
            </a:pPr>
            <a:fld id="{128D549E-D5A4-4D09-A65C-1EBC7BB8CB79}" type="slidenum">
              <a:rPr lang="it-IT"/>
              <a:pPr>
                <a:defRPr/>
              </a:pPr>
              <a:t>‹N›</a:t>
            </a:fld>
            <a:endParaRPr lang="it-IT"/>
          </a:p>
        </p:txBody>
      </p:sp>
    </p:spTree>
    <p:extLst>
      <p:ext uri="{BB962C8B-B14F-4D97-AF65-F5344CB8AC3E}">
        <p14:creationId xmlns:p14="http://schemas.microsoft.com/office/powerpoint/2010/main" val="288915329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it-IT" noProof="0"/>
              <a:t>Fare clic per modificare lo stile del titolo dello schema</a:t>
            </a:r>
          </a:p>
        </p:txBody>
      </p:sp>
      <p:sp>
        <p:nvSpPr>
          <p:cNvPr id="3" name="Segnaposto testo verticale 2"/>
          <p:cNvSpPr>
            <a:spLocks noGrp="1"/>
          </p:cNvSpPr>
          <p:nvPr>
            <p:ph type="body" orient="vert" idx="1"/>
          </p:nvPr>
        </p:nvSpPr>
        <p:spPr/>
        <p:txBody>
          <a:bodyPr vert="eaVert"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 name="Segnaposto data 3">
            <a:extLst>
              <a:ext uri="{FF2B5EF4-FFF2-40B4-BE49-F238E27FC236}">
                <a16:creationId xmlns:a16="http://schemas.microsoft.com/office/drawing/2014/main" id="{947C5F29-A2E3-4AFF-B24B-5EE6EE0399E6}"/>
              </a:ext>
            </a:extLst>
          </p:cNvPr>
          <p:cNvSpPr>
            <a:spLocks noGrp="1"/>
          </p:cNvSpPr>
          <p:nvPr>
            <p:ph type="dt" sz="half" idx="10"/>
          </p:nvPr>
        </p:nvSpPr>
        <p:spPr/>
        <p:txBody>
          <a:bodyPr/>
          <a:lstStyle>
            <a:lvl1pPr>
              <a:defRPr/>
            </a:lvl1pPr>
          </a:lstStyle>
          <a:p>
            <a:pPr>
              <a:defRPr/>
            </a:pPr>
            <a:fld id="{DF9D661D-2911-400A-8AC2-93797C3AB4DE}" type="datetime1">
              <a:rPr lang="it-IT"/>
              <a:pPr>
                <a:defRPr/>
              </a:pPr>
              <a:t>15/04/2021</a:t>
            </a:fld>
            <a:endParaRPr lang="it-IT"/>
          </a:p>
        </p:txBody>
      </p:sp>
      <p:sp>
        <p:nvSpPr>
          <p:cNvPr id="5" name="Segnaposto piè di pagina 4">
            <a:extLst>
              <a:ext uri="{FF2B5EF4-FFF2-40B4-BE49-F238E27FC236}">
                <a16:creationId xmlns:a16="http://schemas.microsoft.com/office/drawing/2014/main" id="{C91FA318-9159-4321-9DF4-01FE40AF100A}"/>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5A88580D-CC25-48DD-B834-BB9DB68375D5}"/>
              </a:ext>
            </a:extLst>
          </p:cNvPr>
          <p:cNvSpPr>
            <a:spLocks noGrp="1"/>
          </p:cNvSpPr>
          <p:nvPr>
            <p:ph type="sldNum" sz="quarter" idx="12"/>
          </p:nvPr>
        </p:nvSpPr>
        <p:spPr/>
        <p:txBody>
          <a:bodyPr/>
          <a:lstStyle>
            <a:lvl1pPr>
              <a:defRPr/>
            </a:lvl1pPr>
          </a:lstStyle>
          <a:p>
            <a:pPr>
              <a:defRPr/>
            </a:pPr>
            <a:fld id="{BD640C94-C398-4541-8559-632E43CC5A63}" type="slidenum">
              <a:rPr lang="it-IT"/>
              <a:pPr>
                <a:defRPr/>
              </a:pPr>
              <a:t>‹N›</a:t>
            </a:fld>
            <a:endParaRPr lang="it-IT"/>
          </a:p>
        </p:txBody>
      </p:sp>
    </p:spTree>
    <p:extLst>
      <p:ext uri="{BB962C8B-B14F-4D97-AF65-F5344CB8AC3E}">
        <p14:creationId xmlns:p14="http://schemas.microsoft.com/office/powerpoint/2010/main" val="2959697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991600" y="762000"/>
            <a:ext cx="2362200" cy="5257800"/>
          </a:xfrm>
        </p:spPr>
        <p:txBody>
          <a:bodyPr vert="eaVert" rtlCol="0"/>
          <a:lstStyle/>
          <a:p>
            <a:r>
              <a:rPr lang="it-IT" noProof="0"/>
              <a:t>Fare clic per modificare lo stile del titolo dello schema</a:t>
            </a:r>
          </a:p>
        </p:txBody>
      </p:sp>
      <p:sp>
        <p:nvSpPr>
          <p:cNvPr id="3" name="Segnaposto testo verticale 2"/>
          <p:cNvSpPr>
            <a:spLocks noGrp="1"/>
          </p:cNvSpPr>
          <p:nvPr>
            <p:ph type="body" orient="vert" idx="1"/>
          </p:nvPr>
        </p:nvSpPr>
        <p:spPr>
          <a:xfrm>
            <a:off x="838200" y="762000"/>
            <a:ext cx="8077200" cy="5257800"/>
          </a:xfrm>
        </p:spPr>
        <p:txBody>
          <a:bodyPr vert="eaVert"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 name="Segnaposto data 3">
            <a:extLst>
              <a:ext uri="{FF2B5EF4-FFF2-40B4-BE49-F238E27FC236}">
                <a16:creationId xmlns:a16="http://schemas.microsoft.com/office/drawing/2014/main" id="{ED9443CE-526A-417E-B9DC-45C43085D354}"/>
              </a:ext>
            </a:extLst>
          </p:cNvPr>
          <p:cNvSpPr>
            <a:spLocks noGrp="1"/>
          </p:cNvSpPr>
          <p:nvPr>
            <p:ph type="dt" sz="half" idx="10"/>
          </p:nvPr>
        </p:nvSpPr>
        <p:spPr/>
        <p:txBody>
          <a:bodyPr/>
          <a:lstStyle>
            <a:lvl1pPr>
              <a:defRPr/>
            </a:lvl1pPr>
          </a:lstStyle>
          <a:p>
            <a:pPr>
              <a:defRPr/>
            </a:pPr>
            <a:fld id="{1914338B-B3C5-4B66-BD33-A1D10144F326}" type="datetime1">
              <a:rPr lang="it-IT"/>
              <a:pPr>
                <a:defRPr/>
              </a:pPr>
              <a:t>15/04/2021</a:t>
            </a:fld>
            <a:endParaRPr lang="it-IT"/>
          </a:p>
        </p:txBody>
      </p:sp>
      <p:sp>
        <p:nvSpPr>
          <p:cNvPr id="5" name="Segnaposto piè di pagina 4">
            <a:extLst>
              <a:ext uri="{FF2B5EF4-FFF2-40B4-BE49-F238E27FC236}">
                <a16:creationId xmlns:a16="http://schemas.microsoft.com/office/drawing/2014/main" id="{72937ACA-81D1-4FF2-931B-511E5D82DE98}"/>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DCE7D175-90D8-4D5A-93E0-CB1D132C33F0}"/>
              </a:ext>
            </a:extLst>
          </p:cNvPr>
          <p:cNvSpPr>
            <a:spLocks noGrp="1"/>
          </p:cNvSpPr>
          <p:nvPr>
            <p:ph type="sldNum" sz="quarter" idx="12"/>
          </p:nvPr>
        </p:nvSpPr>
        <p:spPr/>
        <p:txBody>
          <a:bodyPr/>
          <a:lstStyle>
            <a:lvl1pPr>
              <a:defRPr/>
            </a:lvl1pPr>
          </a:lstStyle>
          <a:p>
            <a:pPr>
              <a:defRPr/>
            </a:pPr>
            <a:fld id="{58E662F3-C7E2-4CB5-A8C7-2BD734BED916}" type="slidenum">
              <a:rPr lang="it-IT"/>
              <a:pPr>
                <a:defRPr/>
              </a:pPr>
              <a:t>‹N›</a:t>
            </a:fld>
            <a:endParaRPr lang="it-IT"/>
          </a:p>
        </p:txBody>
      </p:sp>
    </p:spTree>
    <p:extLst>
      <p:ext uri="{BB962C8B-B14F-4D97-AF65-F5344CB8AC3E}">
        <p14:creationId xmlns:p14="http://schemas.microsoft.com/office/powerpoint/2010/main" val="8705361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it-IT" noProof="0"/>
              <a:t>Fare clic per modificare lo stile del titolo dello schema</a:t>
            </a:r>
          </a:p>
        </p:txBody>
      </p:sp>
      <p:sp>
        <p:nvSpPr>
          <p:cNvPr id="3" name="Segnaposto contenuto 2"/>
          <p:cNvSpPr>
            <a:spLocks noGrp="1"/>
          </p:cNvSpPr>
          <p:nvPr>
            <p:ph idx="1"/>
          </p:nvPr>
        </p:nvSpPr>
        <p:spPr/>
        <p:txBody>
          <a:bodyPr rtlCol="0"/>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 name="Segnaposto data 3">
            <a:extLst>
              <a:ext uri="{FF2B5EF4-FFF2-40B4-BE49-F238E27FC236}">
                <a16:creationId xmlns:a16="http://schemas.microsoft.com/office/drawing/2014/main" id="{0E6F1724-DCAA-4E52-A197-0A630272AAEC}"/>
              </a:ext>
            </a:extLst>
          </p:cNvPr>
          <p:cNvSpPr>
            <a:spLocks noGrp="1"/>
          </p:cNvSpPr>
          <p:nvPr>
            <p:ph type="dt" sz="half" idx="10"/>
          </p:nvPr>
        </p:nvSpPr>
        <p:spPr/>
        <p:txBody>
          <a:bodyPr/>
          <a:lstStyle>
            <a:lvl1pPr>
              <a:defRPr/>
            </a:lvl1pPr>
          </a:lstStyle>
          <a:p>
            <a:pPr>
              <a:defRPr/>
            </a:pPr>
            <a:fld id="{280C355C-7E29-4B7F-AAF5-9728BFDE9039}" type="datetime1">
              <a:rPr lang="it-IT"/>
              <a:pPr>
                <a:defRPr/>
              </a:pPr>
              <a:t>15/04/2021</a:t>
            </a:fld>
            <a:endParaRPr lang="it-IT"/>
          </a:p>
        </p:txBody>
      </p:sp>
      <p:sp>
        <p:nvSpPr>
          <p:cNvPr id="5" name="Segnaposto piè di pagina 4">
            <a:extLst>
              <a:ext uri="{FF2B5EF4-FFF2-40B4-BE49-F238E27FC236}">
                <a16:creationId xmlns:a16="http://schemas.microsoft.com/office/drawing/2014/main" id="{B86BB463-A0FE-42F8-BDC5-709910F9A6A4}"/>
              </a:ext>
            </a:extLst>
          </p:cNvPr>
          <p:cNvSpPr>
            <a:spLocks noGrp="1"/>
          </p:cNvSpPr>
          <p:nvPr>
            <p:ph type="ftr" sz="quarter" idx="11"/>
          </p:nvPr>
        </p:nvSpPr>
        <p:spPr/>
        <p:txBody>
          <a:bodyPr/>
          <a:lstStyle>
            <a:lvl1pPr>
              <a:defRPr/>
            </a:lvl1pPr>
          </a:lstStyle>
          <a:p>
            <a:pPr>
              <a:defRPr/>
            </a:pPr>
            <a:endParaRPr lang="it-IT"/>
          </a:p>
        </p:txBody>
      </p:sp>
      <p:sp>
        <p:nvSpPr>
          <p:cNvPr id="6" name="Segnaposto numero diapositiva 5">
            <a:extLst>
              <a:ext uri="{FF2B5EF4-FFF2-40B4-BE49-F238E27FC236}">
                <a16:creationId xmlns:a16="http://schemas.microsoft.com/office/drawing/2014/main" id="{FE92191A-47C6-4F9A-B383-83E8D4B0FDAC}"/>
              </a:ext>
            </a:extLst>
          </p:cNvPr>
          <p:cNvSpPr>
            <a:spLocks noGrp="1"/>
          </p:cNvSpPr>
          <p:nvPr>
            <p:ph type="sldNum" sz="quarter" idx="12"/>
          </p:nvPr>
        </p:nvSpPr>
        <p:spPr/>
        <p:txBody>
          <a:bodyPr/>
          <a:lstStyle>
            <a:lvl1pPr>
              <a:defRPr/>
            </a:lvl1pPr>
          </a:lstStyle>
          <a:p>
            <a:pPr>
              <a:defRPr/>
            </a:pPr>
            <a:fld id="{5F642BD9-0B5B-4785-8111-729188833B35}" type="slidenum">
              <a:rPr lang="it-IT"/>
              <a:pPr>
                <a:defRPr/>
              </a:pPr>
              <a:t>‹N›</a:t>
            </a:fld>
            <a:endParaRPr lang="it-IT"/>
          </a:p>
        </p:txBody>
      </p:sp>
    </p:spTree>
    <p:extLst>
      <p:ext uri="{BB962C8B-B14F-4D97-AF65-F5344CB8AC3E}">
        <p14:creationId xmlns:p14="http://schemas.microsoft.com/office/powerpoint/2010/main" val="3335703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bg>
      <p:bgPr>
        <a:gradFill rotWithShape="1">
          <a:gsLst>
            <a:gs pos="0">
              <a:srgbClr val="F6F6F6"/>
            </a:gs>
            <a:gs pos="77000">
              <a:srgbClr val="DEDEDE"/>
            </a:gs>
            <a:gs pos="100000">
              <a:srgbClr val="D6D6D6"/>
            </a:gs>
          </a:gsLst>
          <a:lin ang="5400000"/>
        </a:gradFill>
        <a:effectLst/>
      </p:bgPr>
    </p:bg>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BE61556-9529-4646-B0D9-997A72CDE8EA}"/>
              </a:ext>
            </a:extLst>
          </p:cNvPr>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5" name="Rettangolo 4">
            <a:extLst>
              <a:ext uri="{FF2B5EF4-FFF2-40B4-BE49-F238E27FC236}">
                <a16:creationId xmlns:a16="http://schemas.microsoft.com/office/drawing/2014/main" id="{DB1E0E88-DF9D-4816-BC8F-7624AEBF5301}"/>
              </a:ext>
            </a:extLst>
          </p:cNvPr>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6" name="Rettangolo 5">
            <a:extLst>
              <a:ext uri="{FF2B5EF4-FFF2-40B4-BE49-F238E27FC236}">
                <a16:creationId xmlns:a16="http://schemas.microsoft.com/office/drawing/2014/main" id="{48A35329-6887-4977-B4C5-C4C9DA98590F}"/>
              </a:ext>
            </a:extLst>
          </p:cNvPr>
          <p:cNvSpPr/>
          <p:nvPr/>
        </p:nvSpPr>
        <p:spPr>
          <a:xfrm>
            <a:off x="1447800" y="1411288"/>
            <a:ext cx="9296400" cy="4035425"/>
          </a:xfrm>
          <a:prstGeom prst="rect">
            <a:avLst/>
          </a:prstGeom>
          <a:noFill/>
          <a:ln w="6350" cap="sq" cmpd="sng" algn="ctr">
            <a:solidFill>
              <a:schemeClr val="tx1">
                <a:lumMod val="75000"/>
                <a:lumOff val="25000"/>
              </a:schemeClr>
            </a:solidFill>
            <a:prstDash val="solid"/>
            <a:miter lim="800000"/>
          </a:ln>
          <a:effectLst/>
        </p:spPr>
      </p:sp>
      <p:sp>
        <p:nvSpPr>
          <p:cNvPr id="7" name="Rettangolo 6">
            <a:extLst>
              <a:ext uri="{FF2B5EF4-FFF2-40B4-BE49-F238E27FC236}">
                <a16:creationId xmlns:a16="http://schemas.microsoft.com/office/drawing/2014/main" id="{FDFA6B58-6A30-42F1-BE0C-E5A27C938807}"/>
              </a:ext>
            </a:extLst>
          </p:cNvPr>
          <p:cNvSpPr/>
          <p:nvPr/>
        </p:nvSpPr>
        <p:spPr>
          <a:xfrm>
            <a:off x="5135563" y="1268413"/>
            <a:ext cx="1920875" cy="7302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 name="Gruppo 11">
            <a:extLst>
              <a:ext uri="{FF2B5EF4-FFF2-40B4-BE49-F238E27FC236}">
                <a16:creationId xmlns:a16="http://schemas.microsoft.com/office/drawing/2014/main" id="{E1E75DCD-2D32-4195-B449-C5B173DB9A77}"/>
              </a:ext>
            </a:extLst>
          </p:cNvPr>
          <p:cNvGrpSpPr>
            <a:grpSpLocks/>
          </p:cNvGrpSpPr>
          <p:nvPr/>
        </p:nvGrpSpPr>
        <p:grpSpPr bwMode="auto">
          <a:xfrm>
            <a:off x="5249863" y="1268413"/>
            <a:ext cx="1692275" cy="644525"/>
            <a:chOff x="5318306" y="1386268"/>
            <a:chExt cx="1567331" cy="645295"/>
          </a:xfrm>
        </p:grpSpPr>
        <p:cxnSp>
          <p:nvCxnSpPr>
            <p:cNvPr id="9" name="Connettore diritto 8">
              <a:extLst>
                <a:ext uri="{FF2B5EF4-FFF2-40B4-BE49-F238E27FC236}">
                  <a16:creationId xmlns:a16="http://schemas.microsoft.com/office/drawing/2014/main" id="{2557A74C-3C82-444D-A63D-01F5398AD448}"/>
                </a:ext>
              </a:extLst>
            </p:cNvPr>
            <p:cNvCxnSpPr/>
            <p:nvPr/>
          </p:nvCxnSpPr>
          <p:spPr>
            <a:xfrm>
              <a:off x="5318306"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0" name="Connettore diritto 9">
              <a:extLst>
                <a:ext uri="{FF2B5EF4-FFF2-40B4-BE49-F238E27FC236}">
                  <a16:creationId xmlns:a16="http://schemas.microsoft.com/office/drawing/2014/main" id="{FCC6D15E-8749-4ADD-A66C-D4FF1458D162}"/>
                </a:ext>
              </a:extLst>
            </p:cNvPr>
            <p:cNvCxnSpPr/>
            <p:nvPr/>
          </p:nvCxnSpPr>
          <p:spPr>
            <a:xfrm>
              <a:off x="6885637" y="1386268"/>
              <a:ext cx="0" cy="640526"/>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1" name="Connettore diritto 10">
              <a:extLst>
                <a:ext uri="{FF2B5EF4-FFF2-40B4-BE49-F238E27FC236}">
                  <a16:creationId xmlns:a16="http://schemas.microsoft.com/office/drawing/2014/main" id="{946EC93F-8C87-4EFB-B89F-F26208550E91}"/>
                </a:ext>
              </a:extLst>
            </p:cNvPr>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olo 1"/>
          <p:cNvSpPr>
            <a:spLocks noGrp="1"/>
          </p:cNvSpPr>
          <p:nvPr>
            <p:ph type="title"/>
          </p:nvPr>
        </p:nvSpPr>
        <p:spPr>
          <a:xfrm>
            <a:off x="1563623" y="2094309"/>
            <a:ext cx="9070848" cy="2587752"/>
          </a:xfrm>
        </p:spPr>
        <p:txBody>
          <a:bodyPr rtlCol="0">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it-IT" noProof="0"/>
              <a:t>Fare clic per modificare lo stile del titolo dello schema</a:t>
            </a:r>
          </a:p>
        </p:txBody>
      </p:sp>
      <p:sp>
        <p:nvSpPr>
          <p:cNvPr id="3" name="Segnaposto testo 2"/>
          <p:cNvSpPr>
            <a:spLocks noGrp="1"/>
          </p:cNvSpPr>
          <p:nvPr>
            <p:ph type="body" idx="1"/>
          </p:nvPr>
        </p:nvSpPr>
        <p:spPr>
          <a:xfrm>
            <a:off x="1563624" y="4682062"/>
            <a:ext cx="9070848" cy="457200"/>
          </a:xfrm>
        </p:spPr>
        <p:txBody>
          <a:bodyPr rtlCol="0">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noProof="0"/>
              <a:t>Fare clic per modificare gli stili del testo dello schema</a:t>
            </a:r>
          </a:p>
        </p:txBody>
      </p:sp>
      <p:sp>
        <p:nvSpPr>
          <p:cNvPr id="12" name="Segnaposto data 3">
            <a:extLst>
              <a:ext uri="{FF2B5EF4-FFF2-40B4-BE49-F238E27FC236}">
                <a16:creationId xmlns:a16="http://schemas.microsoft.com/office/drawing/2014/main" id="{2F1EA269-7E83-4670-A231-9B000048D7D9}"/>
              </a:ext>
            </a:extLst>
          </p:cNvPr>
          <p:cNvSpPr>
            <a:spLocks noGrp="1"/>
          </p:cNvSpPr>
          <p:nvPr>
            <p:ph type="dt" sz="half" idx="10"/>
          </p:nvPr>
        </p:nvSpPr>
        <p:spPr>
          <a:xfrm>
            <a:off x="5321300" y="1344613"/>
            <a:ext cx="1555750" cy="530225"/>
          </a:xfrm>
        </p:spPr>
        <p:txBody>
          <a:bodyPr/>
          <a:lstStyle>
            <a:lvl1pPr algn="ctr">
              <a:defRPr lang="en-US" sz="1300" kern="1200" spc="0" baseline="0" smtClean="0">
                <a:solidFill>
                  <a:schemeClr val="tx1"/>
                </a:solidFill>
                <a:latin typeface="+mn-lt"/>
                <a:ea typeface="+mn-ea"/>
                <a:cs typeface="+mn-cs"/>
              </a:defRPr>
            </a:lvl1pPr>
          </a:lstStyle>
          <a:p>
            <a:pPr>
              <a:defRPr/>
            </a:pPr>
            <a:fld id="{53D780D3-D324-40B0-A899-D8619EE6D088}" type="datetime1">
              <a:rPr lang="it-IT"/>
              <a:pPr>
                <a:defRPr/>
              </a:pPr>
              <a:t>15/04/2021</a:t>
            </a:fld>
            <a:endParaRPr lang="it-IT"/>
          </a:p>
        </p:txBody>
      </p:sp>
      <p:sp>
        <p:nvSpPr>
          <p:cNvPr id="13" name="Segnaposto piè di pagina 4">
            <a:extLst>
              <a:ext uri="{FF2B5EF4-FFF2-40B4-BE49-F238E27FC236}">
                <a16:creationId xmlns:a16="http://schemas.microsoft.com/office/drawing/2014/main" id="{FE3D9BD1-9EA9-49EE-A561-5995C2BF16D3}"/>
              </a:ext>
            </a:extLst>
          </p:cNvPr>
          <p:cNvSpPr>
            <a:spLocks noGrp="1"/>
          </p:cNvSpPr>
          <p:nvPr>
            <p:ph type="ftr" sz="quarter" idx="11"/>
          </p:nvPr>
        </p:nvSpPr>
        <p:spPr>
          <a:xfrm>
            <a:off x="1454150" y="5211763"/>
            <a:ext cx="5907088" cy="228600"/>
          </a:xfrm>
        </p:spPr>
        <p:txBody>
          <a:bodyPr/>
          <a:lstStyle>
            <a:lvl1pPr algn="l">
              <a:defRPr/>
            </a:lvl1pPr>
          </a:lstStyle>
          <a:p>
            <a:pPr>
              <a:defRPr/>
            </a:pPr>
            <a:endParaRPr lang="it-IT"/>
          </a:p>
        </p:txBody>
      </p:sp>
      <p:sp>
        <p:nvSpPr>
          <p:cNvPr id="14" name="Segnaposto numero diapositiva 5">
            <a:extLst>
              <a:ext uri="{FF2B5EF4-FFF2-40B4-BE49-F238E27FC236}">
                <a16:creationId xmlns:a16="http://schemas.microsoft.com/office/drawing/2014/main" id="{77ABAD4E-83AC-4497-99FD-DD3CBCDEA435}"/>
              </a:ext>
            </a:extLst>
          </p:cNvPr>
          <p:cNvSpPr>
            <a:spLocks noGrp="1"/>
          </p:cNvSpPr>
          <p:nvPr>
            <p:ph type="sldNum" sz="quarter" idx="12"/>
          </p:nvPr>
        </p:nvSpPr>
        <p:spPr>
          <a:xfrm>
            <a:off x="8604250" y="5211763"/>
            <a:ext cx="2112963" cy="228600"/>
          </a:xfrm>
        </p:spPr>
        <p:txBody>
          <a:bodyPr/>
          <a:lstStyle>
            <a:lvl1pPr>
              <a:defRPr/>
            </a:lvl1pPr>
          </a:lstStyle>
          <a:p>
            <a:pPr>
              <a:defRPr/>
            </a:pPr>
            <a:fld id="{725B2516-3B25-416C-A3DE-49735C94A955}" type="slidenum">
              <a:rPr lang="it-IT"/>
              <a:pPr>
                <a:defRPr/>
              </a:pPr>
              <a:t>‹N›</a:t>
            </a:fld>
            <a:endParaRPr lang="it-IT"/>
          </a:p>
        </p:txBody>
      </p:sp>
    </p:spTree>
    <p:extLst>
      <p:ext uri="{BB962C8B-B14F-4D97-AF65-F5344CB8AC3E}">
        <p14:creationId xmlns:p14="http://schemas.microsoft.com/office/powerpoint/2010/main" val="3726613993"/>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olo 7"/>
          <p:cNvSpPr>
            <a:spLocks noGrp="1"/>
          </p:cNvSpPr>
          <p:nvPr>
            <p:ph type="title"/>
          </p:nvPr>
        </p:nvSpPr>
        <p:spPr/>
        <p:txBody>
          <a:bodyPr rtlCol="0"/>
          <a:lstStyle/>
          <a:p>
            <a:r>
              <a:rPr lang="it-IT" noProof="0"/>
              <a:t>Fare clic per modificare lo stile del titolo dello schema</a:t>
            </a:r>
          </a:p>
        </p:txBody>
      </p:sp>
      <p:sp>
        <p:nvSpPr>
          <p:cNvPr id="3" name="Segnaposto contenuto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 name="Segnaposto contenuto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 name="Segnaposto data 3">
            <a:extLst>
              <a:ext uri="{FF2B5EF4-FFF2-40B4-BE49-F238E27FC236}">
                <a16:creationId xmlns:a16="http://schemas.microsoft.com/office/drawing/2014/main" id="{C9D5FEDA-A164-4E47-95F3-9949C65EA909}"/>
              </a:ext>
            </a:extLst>
          </p:cNvPr>
          <p:cNvSpPr>
            <a:spLocks noGrp="1"/>
          </p:cNvSpPr>
          <p:nvPr>
            <p:ph type="dt" sz="half" idx="10"/>
          </p:nvPr>
        </p:nvSpPr>
        <p:spPr/>
        <p:txBody>
          <a:bodyPr/>
          <a:lstStyle>
            <a:lvl1pPr>
              <a:defRPr/>
            </a:lvl1pPr>
          </a:lstStyle>
          <a:p>
            <a:pPr>
              <a:defRPr/>
            </a:pPr>
            <a:fld id="{F01F9496-E99E-4DED-A129-7ADFCD9B963A}" type="datetime1">
              <a:rPr lang="it-IT"/>
              <a:pPr>
                <a:defRPr/>
              </a:pPr>
              <a:t>15/04/2021</a:t>
            </a:fld>
            <a:endParaRPr lang="it-IT"/>
          </a:p>
        </p:txBody>
      </p:sp>
      <p:sp>
        <p:nvSpPr>
          <p:cNvPr id="6" name="Segnaposto piè di pagina 4">
            <a:extLst>
              <a:ext uri="{FF2B5EF4-FFF2-40B4-BE49-F238E27FC236}">
                <a16:creationId xmlns:a16="http://schemas.microsoft.com/office/drawing/2014/main" id="{1A713019-47E3-4DA1-AC0E-27AA5E2D6E53}"/>
              </a:ext>
            </a:extLst>
          </p:cNvPr>
          <p:cNvSpPr>
            <a:spLocks noGrp="1"/>
          </p:cNvSpPr>
          <p:nvPr>
            <p:ph type="ftr" sz="quarter" idx="11"/>
          </p:nvPr>
        </p:nvSpPr>
        <p:spPr/>
        <p:txBody>
          <a:bodyPr/>
          <a:lstStyle>
            <a:lvl1pPr>
              <a:defRPr/>
            </a:lvl1pPr>
          </a:lstStyle>
          <a:p>
            <a:pPr>
              <a:defRPr/>
            </a:pPr>
            <a:endParaRPr lang="it-IT"/>
          </a:p>
        </p:txBody>
      </p:sp>
      <p:sp>
        <p:nvSpPr>
          <p:cNvPr id="7" name="Segnaposto numero diapositiva 5">
            <a:extLst>
              <a:ext uri="{FF2B5EF4-FFF2-40B4-BE49-F238E27FC236}">
                <a16:creationId xmlns:a16="http://schemas.microsoft.com/office/drawing/2014/main" id="{6191B2D2-E011-4BB8-B65B-A30D02DDF777}"/>
              </a:ext>
            </a:extLst>
          </p:cNvPr>
          <p:cNvSpPr>
            <a:spLocks noGrp="1"/>
          </p:cNvSpPr>
          <p:nvPr>
            <p:ph type="sldNum" sz="quarter" idx="12"/>
          </p:nvPr>
        </p:nvSpPr>
        <p:spPr/>
        <p:txBody>
          <a:bodyPr/>
          <a:lstStyle>
            <a:lvl1pPr>
              <a:defRPr/>
            </a:lvl1pPr>
          </a:lstStyle>
          <a:p>
            <a:pPr>
              <a:defRPr/>
            </a:pPr>
            <a:fld id="{F9F32702-8E3B-417D-997F-28CDC3AAF680}" type="slidenum">
              <a:rPr lang="it-IT"/>
              <a:pPr>
                <a:defRPr/>
              </a:pPr>
              <a:t>‹N›</a:t>
            </a:fld>
            <a:endParaRPr lang="it-IT"/>
          </a:p>
        </p:txBody>
      </p:sp>
    </p:spTree>
    <p:extLst>
      <p:ext uri="{BB962C8B-B14F-4D97-AF65-F5344CB8AC3E}">
        <p14:creationId xmlns:p14="http://schemas.microsoft.com/office/powerpoint/2010/main" val="247568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it-IT" noProof="0"/>
              <a:t>Fare clic per modificare lo stile del titolo dello schema</a:t>
            </a:r>
          </a:p>
        </p:txBody>
      </p:sp>
      <p:sp>
        <p:nvSpPr>
          <p:cNvPr id="3" name="Segnaposto testo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noProof="0"/>
              <a:t>Fare clic per modificare gli stili del testo dello schema</a:t>
            </a:r>
          </a:p>
        </p:txBody>
      </p:sp>
      <p:sp>
        <p:nvSpPr>
          <p:cNvPr id="4" name="Segnaposto contenuto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5" name="Segnaposto testo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noProof="0"/>
              <a:t>Fare clic per modificare gli stili del testo dello schema</a:t>
            </a:r>
          </a:p>
        </p:txBody>
      </p:sp>
      <p:sp>
        <p:nvSpPr>
          <p:cNvPr id="6" name="Segnaposto contenuto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7" name="Segnaposto data 3">
            <a:extLst>
              <a:ext uri="{FF2B5EF4-FFF2-40B4-BE49-F238E27FC236}">
                <a16:creationId xmlns:a16="http://schemas.microsoft.com/office/drawing/2014/main" id="{3F57298C-C1F8-4076-A2A1-332C024D379E}"/>
              </a:ext>
            </a:extLst>
          </p:cNvPr>
          <p:cNvSpPr>
            <a:spLocks noGrp="1"/>
          </p:cNvSpPr>
          <p:nvPr>
            <p:ph type="dt" sz="half" idx="10"/>
          </p:nvPr>
        </p:nvSpPr>
        <p:spPr/>
        <p:txBody>
          <a:bodyPr/>
          <a:lstStyle>
            <a:lvl1pPr>
              <a:defRPr/>
            </a:lvl1pPr>
          </a:lstStyle>
          <a:p>
            <a:pPr>
              <a:defRPr/>
            </a:pPr>
            <a:fld id="{A4C86946-2B27-4323-81BF-B123631788B9}" type="datetime1">
              <a:rPr lang="it-IT"/>
              <a:pPr>
                <a:defRPr/>
              </a:pPr>
              <a:t>15/04/2021</a:t>
            </a:fld>
            <a:endParaRPr lang="it-IT"/>
          </a:p>
        </p:txBody>
      </p:sp>
      <p:sp>
        <p:nvSpPr>
          <p:cNvPr id="8" name="Segnaposto piè di pagina 4">
            <a:extLst>
              <a:ext uri="{FF2B5EF4-FFF2-40B4-BE49-F238E27FC236}">
                <a16:creationId xmlns:a16="http://schemas.microsoft.com/office/drawing/2014/main" id="{43F0BC4D-8BCC-4CD6-A38C-382398A9E610}"/>
              </a:ext>
            </a:extLst>
          </p:cNvPr>
          <p:cNvSpPr>
            <a:spLocks noGrp="1"/>
          </p:cNvSpPr>
          <p:nvPr>
            <p:ph type="ftr" sz="quarter" idx="11"/>
          </p:nvPr>
        </p:nvSpPr>
        <p:spPr/>
        <p:txBody>
          <a:bodyPr/>
          <a:lstStyle>
            <a:lvl1pPr>
              <a:defRPr/>
            </a:lvl1pPr>
          </a:lstStyle>
          <a:p>
            <a:pPr>
              <a:defRPr/>
            </a:pPr>
            <a:endParaRPr lang="it-IT"/>
          </a:p>
        </p:txBody>
      </p:sp>
      <p:sp>
        <p:nvSpPr>
          <p:cNvPr id="9" name="Segnaposto numero diapositiva 5">
            <a:extLst>
              <a:ext uri="{FF2B5EF4-FFF2-40B4-BE49-F238E27FC236}">
                <a16:creationId xmlns:a16="http://schemas.microsoft.com/office/drawing/2014/main" id="{B28C92B2-2771-4307-9F94-870BA27048AC}"/>
              </a:ext>
            </a:extLst>
          </p:cNvPr>
          <p:cNvSpPr>
            <a:spLocks noGrp="1"/>
          </p:cNvSpPr>
          <p:nvPr>
            <p:ph type="sldNum" sz="quarter" idx="12"/>
          </p:nvPr>
        </p:nvSpPr>
        <p:spPr/>
        <p:txBody>
          <a:bodyPr/>
          <a:lstStyle>
            <a:lvl1pPr>
              <a:defRPr/>
            </a:lvl1pPr>
          </a:lstStyle>
          <a:p>
            <a:pPr>
              <a:defRPr/>
            </a:pPr>
            <a:fld id="{1F209297-9D0F-4F0B-B47E-FED9AEBC421F}" type="slidenum">
              <a:rPr lang="it-IT"/>
              <a:pPr>
                <a:defRPr/>
              </a:pPr>
              <a:t>‹N›</a:t>
            </a:fld>
            <a:endParaRPr lang="it-IT"/>
          </a:p>
        </p:txBody>
      </p:sp>
    </p:spTree>
    <p:extLst>
      <p:ext uri="{BB962C8B-B14F-4D97-AF65-F5344CB8AC3E}">
        <p14:creationId xmlns:p14="http://schemas.microsoft.com/office/powerpoint/2010/main" val="2672155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rtlCol="0"/>
          <a:lstStyle/>
          <a:p>
            <a:r>
              <a:rPr lang="it-IT" noProof="0"/>
              <a:t>Fare clic per modificare lo stile del titolo dello schema</a:t>
            </a:r>
          </a:p>
        </p:txBody>
      </p:sp>
      <p:sp>
        <p:nvSpPr>
          <p:cNvPr id="3" name="Segnaposto data 3">
            <a:extLst>
              <a:ext uri="{FF2B5EF4-FFF2-40B4-BE49-F238E27FC236}">
                <a16:creationId xmlns:a16="http://schemas.microsoft.com/office/drawing/2014/main" id="{12727963-6897-495E-809A-19E3566DFE92}"/>
              </a:ext>
            </a:extLst>
          </p:cNvPr>
          <p:cNvSpPr>
            <a:spLocks noGrp="1"/>
          </p:cNvSpPr>
          <p:nvPr>
            <p:ph type="dt" sz="half" idx="10"/>
          </p:nvPr>
        </p:nvSpPr>
        <p:spPr/>
        <p:txBody>
          <a:bodyPr/>
          <a:lstStyle>
            <a:lvl1pPr>
              <a:defRPr/>
            </a:lvl1pPr>
          </a:lstStyle>
          <a:p>
            <a:pPr>
              <a:defRPr/>
            </a:pPr>
            <a:fld id="{86B193EE-5A99-446D-9680-01C82ECC71D3}" type="datetime1">
              <a:rPr lang="it-IT"/>
              <a:pPr>
                <a:defRPr/>
              </a:pPr>
              <a:t>15/04/2021</a:t>
            </a:fld>
            <a:endParaRPr lang="it-IT"/>
          </a:p>
        </p:txBody>
      </p:sp>
      <p:sp>
        <p:nvSpPr>
          <p:cNvPr id="4" name="Segnaposto piè di pagina 4">
            <a:extLst>
              <a:ext uri="{FF2B5EF4-FFF2-40B4-BE49-F238E27FC236}">
                <a16:creationId xmlns:a16="http://schemas.microsoft.com/office/drawing/2014/main" id="{796F5FDF-BB01-4C1E-9305-3A2F3D74566F}"/>
              </a:ext>
            </a:extLst>
          </p:cNvPr>
          <p:cNvSpPr>
            <a:spLocks noGrp="1"/>
          </p:cNvSpPr>
          <p:nvPr>
            <p:ph type="ftr" sz="quarter" idx="11"/>
          </p:nvPr>
        </p:nvSpPr>
        <p:spPr/>
        <p:txBody>
          <a:bodyPr/>
          <a:lstStyle>
            <a:lvl1pPr>
              <a:defRPr/>
            </a:lvl1pPr>
          </a:lstStyle>
          <a:p>
            <a:pPr>
              <a:defRPr/>
            </a:pPr>
            <a:endParaRPr lang="it-IT"/>
          </a:p>
        </p:txBody>
      </p:sp>
      <p:sp>
        <p:nvSpPr>
          <p:cNvPr id="5" name="Segnaposto numero diapositiva 5">
            <a:extLst>
              <a:ext uri="{FF2B5EF4-FFF2-40B4-BE49-F238E27FC236}">
                <a16:creationId xmlns:a16="http://schemas.microsoft.com/office/drawing/2014/main" id="{D821B161-9BAB-4C73-BD9F-DD8892D2FE16}"/>
              </a:ext>
            </a:extLst>
          </p:cNvPr>
          <p:cNvSpPr>
            <a:spLocks noGrp="1"/>
          </p:cNvSpPr>
          <p:nvPr>
            <p:ph type="sldNum" sz="quarter" idx="12"/>
          </p:nvPr>
        </p:nvSpPr>
        <p:spPr/>
        <p:txBody>
          <a:bodyPr/>
          <a:lstStyle>
            <a:lvl1pPr>
              <a:defRPr/>
            </a:lvl1pPr>
          </a:lstStyle>
          <a:p>
            <a:pPr>
              <a:defRPr/>
            </a:pPr>
            <a:fld id="{6A5C504F-A341-43B1-B703-DA5A50E2F0E6}" type="slidenum">
              <a:rPr lang="it-IT"/>
              <a:pPr>
                <a:defRPr/>
              </a:pPr>
              <a:t>‹N›</a:t>
            </a:fld>
            <a:endParaRPr lang="it-IT"/>
          </a:p>
        </p:txBody>
      </p:sp>
    </p:spTree>
    <p:extLst>
      <p:ext uri="{BB962C8B-B14F-4D97-AF65-F5344CB8AC3E}">
        <p14:creationId xmlns:p14="http://schemas.microsoft.com/office/powerpoint/2010/main" val="41725685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sp>
        <p:nvSpPr>
          <p:cNvPr id="2" name="Segnaposto data 3">
            <a:extLst>
              <a:ext uri="{FF2B5EF4-FFF2-40B4-BE49-F238E27FC236}">
                <a16:creationId xmlns:a16="http://schemas.microsoft.com/office/drawing/2014/main" id="{ACF47648-C7A4-45B9-AAD4-4714542EC7F4}"/>
              </a:ext>
            </a:extLst>
          </p:cNvPr>
          <p:cNvSpPr>
            <a:spLocks noGrp="1"/>
          </p:cNvSpPr>
          <p:nvPr>
            <p:ph type="dt" sz="half" idx="10"/>
          </p:nvPr>
        </p:nvSpPr>
        <p:spPr/>
        <p:txBody>
          <a:bodyPr/>
          <a:lstStyle>
            <a:lvl1pPr>
              <a:defRPr/>
            </a:lvl1pPr>
          </a:lstStyle>
          <a:p>
            <a:pPr>
              <a:defRPr/>
            </a:pPr>
            <a:fld id="{AA1C5187-F10A-41CC-A7DA-EC7750C63A70}" type="datetime1">
              <a:rPr lang="it-IT"/>
              <a:pPr>
                <a:defRPr/>
              </a:pPr>
              <a:t>15/04/2021</a:t>
            </a:fld>
            <a:endParaRPr lang="it-IT"/>
          </a:p>
        </p:txBody>
      </p:sp>
      <p:sp>
        <p:nvSpPr>
          <p:cNvPr id="3" name="Segnaposto piè di pagina 4">
            <a:extLst>
              <a:ext uri="{FF2B5EF4-FFF2-40B4-BE49-F238E27FC236}">
                <a16:creationId xmlns:a16="http://schemas.microsoft.com/office/drawing/2014/main" id="{27B926E0-85D4-4D35-9CFD-1D83B73E10AE}"/>
              </a:ext>
            </a:extLst>
          </p:cNvPr>
          <p:cNvSpPr>
            <a:spLocks noGrp="1"/>
          </p:cNvSpPr>
          <p:nvPr>
            <p:ph type="ftr" sz="quarter" idx="11"/>
          </p:nvPr>
        </p:nvSpPr>
        <p:spPr/>
        <p:txBody>
          <a:bodyPr/>
          <a:lstStyle>
            <a:lvl1pPr>
              <a:defRPr/>
            </a:lvl1pPr>
          </a:lstStyle>
          <a:p>
            <a:pPr>
              <a:defRPr/>
            </a:pPr>
            <a:endParaRPr lang="it-IT"/>
          </a:p>
        </p:txBody>
      </p:sp>
      <p:sp>
        <p:nvSpPr>
          <p:cNvPr id="4" name="Segnaposto numero diapositiva 5">
            <a:extLst>
              <a:ext uri="{FF2B5EF4-FFF2-40B4-BE49-F238E27FC236}">
                <a16:creationId xmlns:a16="http://schemas.microsoft.com/office/drawing/2014/main" id="{29C264F4-6EF3-4D85-84D7-4A890542CAE8}"/>
              </a:ext>
            </a:extLst>
          </p:cNvPr>
          <p:cNvSpPr>
            <a:spLocks noGrp="1"/>
          </p:cNvSpPr>
          <p:nvPr>
            <p:ph type="sldNum" sz="quarter" idx="12"/>
          </p:nvPr>
        </p:nvSpPr>
        <p:spPr/>
        <p:txBody>
          <a:bodyPr/>
          <a:lstStyle>
            <a:lvl1pPr>
              <a:defRPr/>
            </a:lvl1pPr>
          </a:lstStyle>
          <a:p>
            <a:pPr>
              <a:defRPr/>
            </a:pPr>
            <a:fld id="{9FEBD29A-7DD4-4B23-8ECF-221C4CB276B8}" type="slidenum">
              <a:rPr lang="it-IT"/>
              <a:pPr>
                <a:defRPr/>
              </a:pPr>
              <a:t>‹N›</a:t>
            </a:fld>
            <a:endParaRPr lang="it-IT"/>
          </a:p>
        </p:txBody>
      </p:sp>
    </p:spTree>
    <p:extLst>
      <p:ext uri="{BB962C8B-B14F-4D97-AF65-F5344CB8AC3E}">
        <p14:creationId xmlns:p14="http://schemas.microsoft.com/office/powerpoint/2010/main" val="2209211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D71DD8C-53D9-495A-81DF-106E662D6C78}"/>
              </a:ext>
            </a:extLst>
          </p:cNvPr>
          <p:cNvSpPr/>
          <p:nvPr/>
        </p:nvSpPr>
        <p:spPr>
          <a:xfrm>
            <a:off x="246063" y="238125"/>
            <a:ext cx="8531225" cy="638175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ttangolo 5">
            <a:extLst>
              <a:ext uri="{FF2B5EF4-FFF2-40B4-BE49-F238E27FC236}">
                <a16:creationId xmlns:a16="http://schemas.microsoft.com/office/drawing/2014/main" id="{B92F6EF2-6A8D-4456-942B-FC86D73A64D2}"/>
              </a:ext>
            </a:extLst>
          </p:cNvPr>
          <p:cNvSpPr/>
          <p:nvPr/>
        </p:nvSpPr>
        <p:spPr>
          <a:xfrm>
            <a:off x="9020175" y="238125"/>
            <a:ext cx="2925763" cy="638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ttangolo 6">
            <a:extLst>
              <a:ext uri="{FF2B5EF4-FFF2-40B4-BE49-F238E27FC236}">
                <a16:creationId xmlns:a16="http://schemas.microsoft.com/office/drawing/2014/main" id="{3F1E8D28-B472-42CB-841F-14C6C9C7DCF5}"/>
              </a:ext>
            </a:extLst>
          </p:cNvPr>
          <p:cNvSpPr/>
          <p:nvPr/>
        </p:nvSpPr>
        <p:spPr>
          <a:xfrm>
            <a:off x="9158288" y="374650"/>
            <a:ext cx="2651125" cy="610870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it-IT" noProof="0"/>
              <a:t>Fare clic per modificare lo stile del titolo dello schema</a:t>
            </a:r>
          </a:p>
        </p:txBody>
      </p:sp>
      <p:sp>
        <p:nvSpPr>
          <p:cNvPr id="3" name="Segnaposto contenuto 2"/>
          <p:cNvSpPr>
            <a:spLocks noGrp="1"/>
          </p:cNvSpPr>
          <p:nvPr>
            <p:ph idx="1"/>
          </p:nvPr>
        </p:nvSpPr>
        <p:spPr>
          <a:xfrm>
            <a:off x="685800" y="609600"/>
            <a:ext cx="7772400" cy="53340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it-IT" noProof="0"/>
              <a:t>Fare clic per modificare gli stili del testo dello schema</a:t>
            </a:r>
          </a:p>
          <a:p>
            <a:pPr lvl="1"/>
            <a:r>
              <a:rPr lang="it-IT" noProof="0"/>
              <a:t>Secondo livello</a:t>
            </a:r>
          </a:p>
          <a:p>
            <a:pPr lvl="2"/>
            <a:r>
              <a:rPr lang="it-IT" noProof="0"/>
              <a:t>Terzo livello</a:t>
            </a:r>
          </a:p>
          <a:p>
            <a:pPr lvl="3"/>
            <a:r>
              <a:rPr lang="it-IT" noProof="0"/>
              <a:t>Quarto livello</a:t>
            </a:r>
          </a:p>
          <a:p>
            <a:pPr lvl="4"/>
            <a:r>
              <a:rPr lang="it-IT" noProof="0"/>
              <a:t>Quinto livello</a:t>
            </a:r>
          </a:p>
        </p:txBody>
      </p:sp>
      <p:sp>
        <p:nvSpPr>
          <p:cNvPr id="4" name="Segnaposto testo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a:t>Fare clic per modificare gli stili del testo dello schema</a:t>
            </a:r>
          </a:p>
        </p:txBody>
      </p:sp>
      <p:sp>
        <p:nvSpPr>
          <p:cNvPr id="8" name="Segnaposto data 7">
            <a:extLst>
              <a:ext uri="{FF2B5EF4-FFF2-40B4-BE49-F238E27FC236}">
                <a16:creationId xmlns:a16="http://schemas.microsoft.com/office/drawing/2014/main" id="{8E328D6C-7522-4AF0-AA00-21617C35FDF6}"/>
              </a:ext>
            </a:extLst>
          </p:cNvPr>
          <p:cNvSpPr>
            <a:spLocks noGrp="1"/>
          </p:cNvSpPr>
          <p:nvPr>
            <p:ph type="dt" sz="half" idx="10"/>
          </p:nvPr>
        </p:nvSpPr>
        <p:spPr/>
        <p:txBody>
          <a:bodyPr/>
          <a:lstStyle>
            <a:lvl1pPr>
              <a:defRPr/>
            </a:lvl1pPr>
          </a:lstStyle>
          <a:p>
            <a:pPr>
              <a:defRPr/>
            </a:pPr>
            <a:fld id="{122D15D6-D295-4F3F-9EE3-08358BB22BF1}" type="datetime1">
              <a:rPr lang="it-IT"/>
              <a:pPr>
                <a:defRPr/>
              </a:pPr>
              <a:t>15/04/2021</a:t>
            </a:fld>
            <a:endParaRPr lang="it-IT"/>
          </a:p>
        </p:txBody>
      </p:sp>
      <p:sp>
        <p:nvSpPr>
          <p:cNvPr id="9" name="Segnaposto piè di pagina 8">
            <a:extLst>
              <a:ext uri="{FF2B5EF4-FFF2-40B4-BE49-F238E27FC236}">
                <a16:creationId xmlns:a16="http://schemas.microsoft.com/office/drawing/2014/main" id="{32D34C0C-4E23-4183-91CE-42473E153A0A}"/>
              </a:ext>
            </a:extLst>
          </p:cNvPr>
          <p:cNvSpPr>
            <a:spLocks noGrp="1"/>
          </p:cNvSpPr>
          <p:nvPr>
            <p:ph type="ftr" sz="quarter" idx="11"/>
          </p:nvPr>
        </p:nvSpPr>
        <p:spPr/>
        <p:txBody>
          <a:bodyPr/>
          <a:lstStyle>
            <a:lvl1pPr algn="r">
              <a:defRPr/>
            </a:lvl1pPr>
          </a:lstStyle>
          <a:p>
            <a:pPr>
              <a:defRPr/>
            </a:pPr>
            <a:endParaRPr lang="it-IT"/>
          </a:p>
        </p:txBody>
      </p:sp>
      <p:sp>
        <p:nvSpPr>
          <p:cNvPr id="10" name="Segnaposto numero diapositiva 10">
            <a:extLst>
              <a:ext uri="{FF2B5EF4-FFF2-40B4-BE49-F238E27FC236}">
                <a16:creationId xmlns:a16="http://schemas.microsoft.com/office/drawing/2014/main" id="{08F42CCB-3F8A-42B1-BFF0-132B80993AC8}"/>
              </a:ext>
            </a:extLst>
          </p:cNvPr>
          <p:cNvSpPr>
            <a:spLocks noGrp="1"/>
          </p:cNvSpPr>
          <p:nvPr>
            <p:ph type="sldNum" sz="quarter" idx="12"/>
          </p:nvPr>
        </p:nvSpPr>
        <p:spPr>
          <a:xfrm>
            <a:off x="10393363" y="6223000"/>
            <a:ext cx="1463675" cy="274638"/>
          </a:xfrm>
        </p:spPr>
        <p:txBody>
          <a:bodyPr/>
          <a:lstStyle>
            <a:lvl1pPr>
              <a:defRPr smtClean="0">
                <a:solidFill>
                  <a:srgbClr val="FFFFFF"/>
                </a:solidFill>
              </a:defRPr>
            </a:lvl1pPr>
          </a:lstStyle>
          <a:p>
            <a:pPr>
              <a:defRPr/>
            </a:pPr>
            <a:fld id="{EA478EE5-AB1A-42F2-A26E-A64DEA8EB689}" type="slidenum">
              <a:rPr lang="it-IT"/>
              <a:pPr>
                <a:defRPr/>
              </a:pPr>
              <a:t>‹N›</a:t>
            </a:fld>
            <a:endParaRPr lang="it-IT"/>
          </a:p>
        </p:txBody>
      </p:sp>
    </p:spTree>
    <p:extLst>
      <p:ext uri="{BB962C8B-B14F-4D97-AF65-F5344CB8AC3E}">
        <p14:creationId xmlns:p14="http://schemas.microsoft.com/office/powerpoint/2010/main" val="3643302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00B8D0A3-7B55-4985-97F4-9B3D11595E83}"/>
              </a:ext>
            </a:extLst>
          </p:cNvPr>
          <p:cNvSpPr/>
          <p:nvPr/>
        </p:nvSpPr>
        <p:spPr>
          <a:xfrm>
            <a:off x="9020175" y="238125"/>
            <a:ext cx="2925763" cy="63817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ttangolo 5">
            <a:extLst>
              <a:ext uri="{FF2B5EF4-FFF2-40B4-BE49-F238E27FC236}">
                <a16:creationId xmlns:a16="http://schemas.microsoft.com/office/drawing/2014/main" id="{CB4E576C-9D52-4A82-9402-064797B002EB}"/>
              </a:ext>
            </a:extLst>
          </p:cNvPr>
          <p:cNvSpPr/>
          <p:nvPr/>
        </p:nvSpPr>
        <p:spPr>
          <a:xfrm>
            <a:off x="9158288" y="374650"/>
            <a:ext cx="2651125" cy="6108700"/>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olo 1"/>
          <p:cNvSpPr>
            <a:spLocks noGrp="1"/>
          </p:cNvSpPr>
          <p:nvPr>
            <p:ph type="title"/>
          </p:nvPr>
        </p:nvSpPr>
        <p:spPr>
          <a:xfrm>
            <a:off x="9296400" y="603504"/>
            <a:ext cx="2432304" cy="1645920"/>
          </a:xfrm>
        </p:spPr>
        <p:txBody>
          <a:bodyPr rtlCol="0" anchor="b">
            <a:noAutofit/>
          </a:bodyPr>
          <a:lstStyle>
            <a:lvl1pPr algn="l">
              <a:defRPr sz="2800" b="0">
                <a:solidFill>
                  <a:srgbClr val="FFFFFF"/>
                </a:solidFill>
                <a:latin typeface="+mj-lt"/>
              </a:defRPr>
            </a:lvl1pPr>
          </a:lstStyle>
          <a:p>
            <a:r>
              <a:rPr lang="it-IT" noProof="0"/>
              <a:t>Fare clic per modificare lo stile del titolo dello schema</a:t>
            </a:r>
          </a:p>
        </p:txBody>
      </p:sp>
      <p:sp>
        <p:nvSpPr>
          <p:cNvPr id="3" name="Segnaposto immagine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it-IT" noProof="0"/>
              <a:t>Fare clic sull'icona per inserire un'immagine</a:t>
            </a:r>
          </a:p>
        </p:txBody>
      </p:sp>
      <p:sp>
        <p:nvSpPr>
          <p:cNvPr id="4" name="Segnaposto testo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noProof="0"/>
              <a:t>Fare clic per modificare gli stili del testo dello schema</a:t>
            </a:r>
          </a:p>
        </p:txBody>
      </p:sp>
      <p:sp>
        <p:nvSpPr>
          <p:cNvPr id="7" name="Segnaposto data 4">
            <a:extLst>
              <a:ext uri="{FF2B5EF4-FFF2-40B4-BE49-F238E27FC236}">
                <a16:creationId xmlns:a16="http://schemas.microsoft.com/office/drawing/2014/main" id="{9777F5E7-F788-42F2-8FBF-921B7C89FFA1}"/>
              </a:ext>
            </a:extLst>
          </p:cNvPr>
          <p:cNvSpPr>
            <a:spLocks noGrp="1"/>
          </p:cNvSpPr>
          <p:nvPr>
            <p:ph type="dt" sz="half" idx="10"/>
          </p:nvPr>
        </p:nvSpPr>
        <p:spPr/>
        <p:txBody>
          <a:bodyPr/>
          <a:lstStyle>
            <a:lvl1pPr>
              <a:defRPr smtClean="0">
                <a:solidFill>
                  <a:srgbClr val="FFFFFF"/>
                </a:solidFill>
                <a:effectLst>
                  <a:outerShdw blurRad="12700" dist="6350" dir="2700000" algn="tl" rotWithShape="0">
                    <a:prstClr val="black">
                      <a:alpha val="40000"/>
                    </a:prstClr>
                  </a:outerShdw>
                </a:effectLst>
              </a:defRPr>
            </a:lvl1pPr>
          </a:lstStyle>
          <a:p>
            <a:pPr>
              <a:defRPr/>
            </a:pPr>
            <a:fld id="{C6DF609B-3034-41CF-B960-A47355622227}" type="datetime1">
              <a:rPr lang="it-IT"/>
              <a:pPr>
                <a:defRPr/>
              </a:pPr>
              <a:t>15/04/2021</a:t>
            </a:fld>
            <a:endParaRPr lang="it-IT"/>
          </a:p>
        </p:txBody>
      </p:sp>
      <p:sp>
        <p:nvSpPr>
          <p:cNvPr id="8" name="Segnaposto piè di pagina 5">
            <a:extLst>
              <a:ext uri="{FF2B5EF4-FFF2-40B4-BE49-F238E27FC236}">
                <a16:creationId xmlns:a16="http://schemas.microsoft.com/office/drawing/2014/main" id="{9305B39C-3734-4146-B1B1-968DBF1837DA}"/>
              </a:ext>
            </a:extLst>
          </p:cNvPr>
          <p:cNvSpPr>
            <a:spLocks noGrp="1"/>
          </p:cNvSpPr>
          <p:nvPr>
            <p:ph type="ftr" sz="quarter" idx="11"/>
          </p:nvPr>
        </p:nvSpPr>
        <p:spPr/>
        <p:txBody>
          <a:bodyPr/>
          <a:lstStyle>
            <a:lvl1pPr marL="0" algn="r" defTabSz="914400" rtl="0" eaLnBrk="1" latinLnBrk="0" hangingPunct="1">
              <a:defRPr lang="en-US" sz="1000" kern="1200">
                <a:solidFill>
                  <a:srgbClr val="FFFFFF"/>
                </a:solidFill>
                <a:effectLst>
                  <a:outerShdw blurRad="12700" dist="6350" dir="2700000" algn="tl" rotWithShape="0">
                    <a:prstClr val="black">
                      <a:alpha val="40000"/>
                    </a:prstClr>
                  </a:outerShdw>
                </a:effectLst>
                <a:latin typeface="+mn-lt"/>
                <a:ea typeface="+mn-ea"/>
                <a:cs typeface="+mn-cs"/>
              </a:defRPr>
            </a:lvl1pPr>
          </a:lstStyle>
          <a:p>
            <a:pPr>
              <a:defRPr/>
            </a:pPr>
            <a:endParaRPr lang="it-IT"/>
          </a:p>
        </p:txBody>
      </p:sp>
      <p:sp>
        <p:nvSpPr>
          <p:cNvPr id="9" name="Segnaposto numero diapositiva 6">
            <a:extLst>
              <a:ext uri="{FF2B5EF4-FFF2-40B4-BE49-F238E27FC236}">
                <a16:creationId xmlns:a16="http://schemas.microsoft.com/office/drawing/2014/main" id="{AE81CE92-59C1-4D5C-AE96-DC92EF178EBE}"/>
              </a:ext>
            </a:extLst>
          </p:cNvPr>
          <p:cNvSpPr>
            <a:spLocks noGrp="1"/>
          </p:cNvSpPr>
          <p:nvPr>
            <p:ph type="sldNum" sz="quarter" idx="12"/>
          </p:nvPr>
        </p:nvSpPr>
        <p:spPr>
          <a:xfrm>
            <a:off x="10396538" y="6227763"/>
            <a:ext cx="1463675" cy="273050"/>
          </a:xfrm>
        </p:spPr>
        <p:txBody>
          <a:bodyPr/>
          <a:lstStyle>
            <a:lvl1pPr>
              <a:defRPr smtClean="0">
                <a:solidFill>
                  <a:srgbClr val="FFFFFF"/>
                </a:solidFill>
              </a:defRPr>
            </a:lvl1pPr>
          </a:lstStyle>
          <a:p>
            <a:pPr>
              <a:defRPr/>
            </a:pPr>
            <a:fld id="{C1DBBE60-76D8-4109-A0C8-C15F9BF21FC9}" type="slidenum">
              <a:rPr lang="it-IT"/>
              <a:pPr>
                <a:defRPr/>
              </a:pPr>
              <a:t>‹N›</a:t>
            </a:fld>
            <a:endParaRPr lang="it-IT"/>
          </a:p>
        </p:txBody>
      </p:sp>
    </p:spTree>
    <p:extLst>
      <p:ext uri="{BB962C8B-B14F-4D97-AF65-F5344CB8AC3E}">
        <p14:creationId xmlns:p14="http://schemas.microsoft.com/office/powerpoint/2010/main" val="3028530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ttangolo 6">
            <a:extLst>
              <a:ext uri="{FF2B5EF4-FFF2-40B4-BE49-F238E27FC236}">
                <a16:creationId xmlns:a16="http://schemas.microsoft.com/office/drawing/2014/main" id="{667D4F3A-3727-4FCE-9130-ADB3B576ACA6}"/>
              </a:ext>
            </a:extLst>
          </p:cNvPr>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1029" name="Segnaposto titolo 1">
            <a:extLst>
              <a:ext uri="{FF2B5EF4-FFF2-40B4-BE49-F238E27FC236}">
                <a16:creationId xmlns:a16="http://schemas.microsoft.com/office/drawing/2014/main" id="{7FB01355-F85C-491F-ADC8-7B084F3F92AA}"/>
              </a:ext>
            </a:extLst>
          </p:cNvPr>
          <p:cNvSpPr>
            <a:spLocks noGrp="1" noChangeArrowheads="1"/>
          </p:cNvSpPr>
          <p:nvPr>
            <p:ph type="title"/>
          </p:nvPr>
        </p:nvSpPr>
        <p:spPr bwMode="auto">
          <a:xfrm>
            <a:off x="1066800" y="642938"/>
            <a:ext cx="100584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altLang="it-IT"/>
              <a:t>Fare clic per modificare lo stile del titolo dello schema</a:t>
            </a:r>
          </a:p>
        </p:txBody>
      </p:sp>
      <p:sp>
        <p:nvSpPr>
          <p:cNvPr id="1030" name="Segnaposto testo 2">
            <a:extLst>
              <a:ext uri="{FF2B5EF4-FFF2-40B4-BE49-F238E27FC236}">
                <a16:creationId xmlns:a16="http://schemas.microsoft.com/office/drawing/2014/main" id="{5E0EA85F-299D-432B-B161-EA26454BF210}"/>
              </a:ext>
            </a:extLst>
          </p:cNvPr>
          <p:cNvSpPr>
            <a:spLocks noGrp="1" noChangeArrowheads="1"/>
          </p:cNvSpPr>
          <p:nvPr>
            <p:ph type="body" idx="1"/>
          </p:nvPr>
        </p:nvSpPr>
        <p:spPr bwMode="auto">
          <a:xfrm>
            <a:off x="1066800" y="2103438"/>
            <a:ext cx="10058400" cy="393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altLang="it-IT"/>
              <a:t>Fare clic per modificare gli stili del testo dello schema</a:t>
            </a:r>
          </a:p>
          <a:p>
            <a:pPr lvl="1"/>
            <a:r>
              <a:rPr lang="it-IT" altLang="it-IT"/>
              <a:t>Secondo livello</a:t>
            </a:r>
          </a:p>
          <a:p>
            <a:pPr lvl="2"/>
            <a:r>
              <a:rPr lang="it-IT" altLang="it-IT"/>
              <a:t>Terzo livello</a:t>
            </a:r>
          </a:p>
          <a:p>
            <a:pPr lvl="3"/>
            <a:r>
              <a:rPr lang="it-IT" altLang="it-IT"/>
              <a:t>Quarto livello</a:t>
            </a:r>
          </a:p>
          <a:p>
            <a:pPr lvl="4"/>
            <a:r>
              <a:rPr lang="it-IT" altLang="it-IT"/>
              <a:t>Quinto livello</a:t>
            </a:r>
          </a:p>
        </p:txBody>
      </p:sp>
      <p:sp>
        <p:nvSpPr>
          <p:cNvPr id="4" name="Segnaposto data 3">
            <a:extLst>
              <a:ext uri="{FF2B5EF4-FFF2-40B4-BE49-F238E27FC236}">
                <a16:creationId xmlns:a16="http://schemas.microsoft.com/office/drawing/2014/main" id="{54B8A3F0-6CC3-49BC-8DE9-0205452197A8}"/>
              </a:ext>
            </a:extLst>
          </p:cNvPr>
          <p:cNvSpPr>
            <a:spLocks noGrp="1"/>
          </p:cNvSpPr>
          <p:nvPr>
            <p:ph type="dt" sz="half" idx="2"/>
          </p:nvPr>
        </p:nvSpPr>
        <p:spPr>
          <a:xfrm>
            <a:off x="274638" y="6307138"/>
            <a:ext cx="2743200" cy="274637"/>
          </a:xfrm>
          <a:prstGeom prst="rect">
            <a:avLst/>
          </a:prstGeom>
        </p:spPr>
        <p:txBody>
          <a:bodyPr vert="horz" lIns="91440" tIns="45720" rIns="91440" bIns="45720" rtlCol="0" anchor="b"/>
          <a:lstStyle>
            <a:lvl1pPr algn="l" eaLnBrk="1" fontAlgn="auto" hangingPunct="1">
              <a:spcBef>
                <a:spcPts val="0"/>
              </a:spcBef>
              <a:spcAft>
                <a:spcPts val="0"/>
              </a:spcAft>
              <a:defRPr sz="1000" smtClean="0">
                <a:solidFill>
                  <a:schemeClr val="tx1">
                    <a:lumMod val="75000"/>
                    <a:lumOff val="25000"/>
                  </a:schemeClr>
                </a:solidFill>
                <a:latin typeface="+mn-lt"/>
              </a:defRPr>
            </a:lvl1pPr>
          </a:lstStyle>
          <a:p>
            <a:pPr>
              <a:defRPr/>
            </a:pPr>
            <a:fld id="{B0F58A2E-6686-43E1-9152-5DF57DE637C9}" type="datetime1">
              <a:rPr lang="it-IT"/>
              <a:pPr>
                <a:defRPr/>
              </a:pPr>
              <a:t>15/04/2021</a:t>
            </a:fld>
            <a:endParaRPr lang="it-IT"/>
          </a:p>
        </p:txBody>
      </p:sp>
      <p:sp>
        <p:nvSpPr>
          <p:cNvPr id="5" name="Segnaposto piè di pagina 4">
            <a:extLst>
              <a:ext uri="{FF2B5EF4-FFF2-40B4-BE49-F238E27FC236}">
                <a16:creationId xmlns:a16="http://schemas.microsoft.com/office/drawing/2014/main" id="{E9C5B80A-3947-4DF1-91E9-F499811544E0}"/>
              </a:ext>
            </a:extLst>
          </p:cNvPr>
          <p:cNvSpPr>
            <a:spLocks noGrp="1"/>
          </p:cNvSpPr>
          <p:nvPr>
            <p:ph type="ftr" sz="quarter" idx="3"/>
          </p:nvPr>
        </p:nvSpPr>
        <p:spPr>
          <a:xfrm>
            <a:off x="3489325" y="6307138"/>
            <a:ext cx="5213350" cy="274637"/>
          </a:xfrm>
          <a:prstGeom prst="rect">
            <a:avLst/>
          </a:prstGeom>
        </p:spPr>
        <p:txBody>
          <a:bodyPr vert="horz" lIns="91440" tIns="45720" rIns="91440" bIns="45720" rtlCol="0" anchor="b"/>
          <a:lstStyle>
            <a:lvl1pPr algn="ctr" eaLnBrk="1" fontAlgn="auto" hangingPunct="1">
              <a:spcBef>
                <a:spcPts val="0"/>
              </a:spcBef>
              <a:spcAft>
                <a:spcPts val="0"/>
              </a:spcAft>
              <a:defRPr sz="1000">
                <a:solidFill>
                  <a:schemeClr val="tx1">
                    <a:lumMod val="75000"/>
                    <a:lumOff val="25000"/>
                  </a:schemeClr>
                </a:solidFill>
                <a:latin typeface="+mn-lt"/>
              </a:defRPr>
            </a:lvl1pPr>
          </a:lstStyle>
          <a:p>
            <a:pPr>
              <a:defRPr/>
            </a:pPr>
            <a:endParaRPr lang="it-IT"/>
          </a:p>
        </p:txBody>
      </p:sp>
      <p:sp>
        <p:nvSpPr>
          <p:cNvPr id="6" name="Segnaposto numero diapositiva 5">
            <a:extLst>
              <a:ext uri="{FF2B5EF4-FFF2-40B4-BE49-F238E27FC236}">
                <a16:creationId xmlns:a16="http://schemas.microsoft.com/office/drawing/2014/main" id="{E25F2EFE-EE0D-4955-8CC6-F0E449C9D34A}"/>
              </a:ext>
            </a:extLst>
          </p:cNvPr>
          <p:cNvSpPr>
            <a:spLocks noGrp="1"/>
          </p:cNvSpPr>
          <p:nvPr>
            <p:ph type="sldNum" sz="quarter" idx="4"/>
          </p:nvPr>
        </p:nvSpPr>
        <p:spPr>
          <a:xfrm>
            <a:off x="10469563" y="6307138"/>
            <a:ext cx="1463675" cy="274637"/>
          </a:xfrm>
          <a:prstGeom prst="rect">
            <a:avLst/>
          </a:prstGeom>
        </p:spPr>
        <p:txBody>
          <a:bodyPr vert="horz" lIns="91440" tIns="45720" rIns="91440" bIns="45720" rtlCol="0" anchor="b"/>
          <a:lstStyle>
            <a:lvl1pPr algn="r" eaLnBrk="1" fontAlgn="auto" hangingPunct="1">
              <a:spcBef>
                <a:spcPts val="0"/>
              </a:spcBef>
              <a:spcAft>
                <a:spcPts val="0"/>
              </a:spcAft>
              <a:defRPr sz="1000" smtClean="0">
                <a:solidFill>
                  <a:schemeClr val="tx1">
                    <a:lumMod val="75000"/>
                    <a:lumOff val="25000"/>
                  </a:schemeClr>
                </a:solidFill>
                <a:latin typeface="+mn-lt"/>
              </a:defRPr>
            </a:lvl1pPr>
          </a:lstStyle>
          <a:p>
            <a:pPr>
              <a:defRPr/>
            </a:pPr>
            <a:fld id="{5883ECD9-AF00-4706-8639-DB729B36AEA7}"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791" r:id="rId1"/>
    <p:sldLayoutId id="2147483784" r:id="rId2"/>
    <p:sldLayoutId id="2147483792" r:id="rId3"/>
    <p:sldLayoutId id="2147483785" r:id="rId4"/>
    <p:sldLayoutId id="2147483786" r:id="rId5"/>
    <p:sldLayoutId id="2147483787" r:id="rId6"/>
    <p:sldLayoutId id="2147483788" r:id="rId7"/>
    <p:sldLayoutId id="2147483793" r:id="rId8"/>
    <p:sldLayoutId id="2147483794" r:id="rId9"/>
    <p:sldLayoutId id="2147483789" r:id="rId10"/>
    <p:sldLayoutId id="2147483790" r:id="rId11"/>
  </p:sldLayoutIdLst>
  <p:hf sldNum="0" hdr="0" ftr="0" dt="0"/>
  <p:txStyles>
    <p:titleStyle>
      <a:lvl1pPr algn="l" rtl="0" fontAlgn="base">
        <a:lnSpc>
          <a:spcPct val="90000"/>
        </a:lnSpc>
        <a:spcBef>
          <a:spcPct val="0"/>
        </a:spcBef>
        <a:spcAft>
          <a:spcPct val="0"/>
        </a:spcAft>
        <a:defRPr lang="en-US" sz="4800" kern="1200" dirty="0">
          <a:solidFill>
            <a:srgbClr val="262626"/>
          </a:solidFill>
          <a:latin typeface="+mj-lt"/>
          <a:ea typeface="+mn-ea"/>
          <a:cs typeface="+mn-cs"/>
        </a:defRPr>
      </a:lvl1pPr>
      <a:lvl2pPr algn="l" rtl="0" fontAlgn="base">
        <a:lnSpc>
          <a:spcPct val="90000"/>
        </a:lnSpc>
        <a:spcBef>
          <a:spcPct val="0"/>
        </a:spcBef>
        <a:spcAft>
          <a:spcPct val="0"/>
        </a:spcAft>
        <a:defRPr sz="4800">
          <a:solidFill>
            <a:srgbClr val="262626"/>
          </a:solidFill>
          <a:latin typeface="Century Gothic" panose="020B0502020202020204" pitchFamily="34" charset="0"/>
        </a:defRPr>
      </a:lvl2pPr>
      <a:lvl3pPr algn="l" rtl="0" fontAlgn="base">
        <a:lnSpc>
          <a:spcPct val="90000"/>
        </a:lnSpc>
        <a:spcBef>
          <a:spcPct val="0"/>
        </a:spcBef>
        <a:spcAft>
          <a:spcPct val="0"/>
        </a:spcAft>
        <a:defRPr sz="4800">
          <a:solidFill>
            <a:srgbClr val="262626"/>
          </a:solidFill>
          <a:latin typeface="Century Gothic" panose="020B0502020202020204" pitchFamily="34" charset="0"/>
        </a:defRPr>
      </a:lvl3pPr>
      <a:lvl4pPr algn="l" rtl="0" fontAlgn="base">
        <a:lnSpc>
          <a:spcPct val="90000"/>
        </a:lnSpc>
        <a:spcBef>
          <a:spcPct val="0"/>
        </a:spcBef>
        <a:spcAft>
          <a:spcPct val="0"/>
        </a:spcAft>
        <a:defRPr sz="4800">
          <a:solidFill>
            <a:srgbClr val="262626"/>
          </a:solidFill>
          <a:latin typeface="Century Gothic" panose="020B0502020202020204" pitchFamily="34" charset="0"/>
        </a:defRPr>
      </a:lvl4pPr>
      <a:lvl5pPr algn="l" rtl="0" fontAlgn="base">
        <a:lnSpc>
          <a:spcPct val="90000"/>
        </a:lnSpc>
        <a:spcBef>
          <a:spcPct val="0"/>
        </a:spcBef>
        <a:spcAft>
          <a:spcPct val="0"/>
        </a:spcAft>
        <a:defRPr sz="4800">
          <a:solidFill>
            <a:srgbClr val="262626"/>
          </a:solidFill>
          <a:latin typeface="Century Gothic" panose="020B0502020202020204" pitchFamily="34" charset="0"/>
        </a:defRPr>
      </a:lvl5pPr>
      <a:lvl6pPr marL="457200" algn="l" rtl="0" fontAlgn="base">
        <a:lnSpc>
          <a:spcPct val="90000"/>
        </a:lnSpc>
        <a:spcBef>
          <a:spcPct val="0"/>
        </a:spcBef>
        <a:spcAft>
          <a:spcPct val="0"/>
        </a:spcAft>
        <a:defRPr sz="4800">
          <a:solidFill>
            <a:srgbClr val="262626"/>
          </a:solidFill>
          <a:latin typeface="Century Gothic" panose="020B0502020202020204" pitchFamily="34" charset="0"/>
        </a:defRPr>
      </a:lvl6pPr>
      <a:lvl7pPr marL="914400" algn="l" rtl="0" fontAlgn="base">
        <a:lnSpc>
          <a:spcPct val="90000"/>
        </a:lnSpc>
        <a:spcBef>
          <a:spcPct val="0"/>
        </a:spcBef>
        <a:spcAft>
          <a:spcPct val="0"/>
        </a:spcAft>
        <a:defRPr sz="4800">
          <a:solidFill>
            <a:srgbClr val="262626"/>
          </a:solidFill>
          <a:latin typeface="Century Gothic" panose="020B0502020202020204" pitchFamily="34" charset="0"/>
        </a:defRPr>
      </a:lvl7pPr>
      <a:lvl8pPr marL="1371600" algn="l" rtl="0" fontAlgn="base">
        <a:lnSpc>
          <a:spcPct val="90000"/>
        </a:lnSpc>
        <a:spcBef>
          <a:spcPct val="0"/>
        </a:spcBef>
        <a:spcAft>
          <a:spcPct val="0"/>
        </a:spcAft>
        <a:defRPr sz="4800">
          <a:solidFill>
            <a:srgbClr val="262626"/>
          </a:solidFill>
          <a:latin typeface="Century Gothic" panose="020B0502020202020204" pitchFamily="34" charset="0"/>
        </a:defRPr>
      </a:lvl8pPr>
      <a:lvl9pPr marL="1828800" algn="l" rtl="0" fontAlgn="base">
        <a:lnSpc>
          <a:spcPct val="90000"/>
        </a:lnSpc>
        <a:spcBef>
          <a:spcPct val="0"/>
        </a:spcBef>
        <a:spcAft>
          <a:spcPct val="0"/>
        </a:spcAft>
        <a:defRPr sz="4800">
          <a:solidFill>
            <a:srgbClr val="262626"/>
          </a:solidFill>
          <a:latin typeface="Century Gothic" panose="020B0502020202020204" pitchFamily="34" charset="0"/>
        </a:defRPr>
      </a:lvl9pPr>
    </p:titleStyle>
    <p:bodyStyle>
      <a:lvl1pPr marL="182563" indent="-182563" algn="l" rtl="0" fontAlgn="base">
        <a:spcBef>
          <a:spcPts val="900"/>
        </a:spcBef>
        <a:spcAft>
          <a:spcPct val="0"/>
        </a:spcAft>
        <a:buClr>
          <a:srgbClr val="262626"/>
        </a:buClr>
        <a:buFont typeface="Garamond" panose="02020404030301010803" pitchFamily="18" charset="0"/>
        <a:buChar char="◦"/>
        <a:defRPr kern="1200">
          <a:solidFill>
            <a:schemeClr val="tx1"/>
          </a:solidFill>
          <a:latin typeface="+mn-lt"/>
          <a:ea typeface="+mn-ea"/>
          <a:cs typeface="+mn-cs"/>
        </a:defRPr>
      </a:lvl1pPr>
      <a:lvl2pPr marL="457200" indent="-182563" algn="l" rtl="0" fontAlgn="base">
        <a:spcBef>
          <a:spcPts val="500"/>
        </a:spcBef>
        <a:spcAft>
          <a:spcPct val="0"/>
        </a:spcAft>
        <a:buClr>
          <a:srgbClr val="262626"/>
        </a:buClr>
        <a:buFont typeface="Garamond" panose="02020404030301010803" pitchFamily="18" charset="0"/>
        <a:buChar char="◦"/>
        <a:defRPr sz="1600" kern="1200">
          <a:solidFill>
            <a:schemeClr val="tx1"/>
          </a:solidFill>
          <a:latin typeface="+mn-lt"/>
          <a:ea typeface="+mn-ea"/>
          <a:cs typeface="+mn-cs"/>
        </a:defRPr>
      </a:lvl2pPr>
      <a:lvl3pPr marL="730250" indent="-182563" algn="l" rtl="0" fontAlgn="base">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3pPr>
      <a:lvl4pPr marL="1004888" indent="-182563" algn="l" rtl="0" fontAlgn="base">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4pPr>
      <a:lvl5pPr marL="1279525" indent="-182563" algn="l" rtl="0" fontAlgn="base">
        <a:spcBef>
          <a:spcPts val="500"/>
        </a:spcBef>
        <a:spcAft>
          <a:spcPct val="0"/>
        </a:spcAft>
        <a:buClr>
          <a:srgbClr val="262626"/>
        </a:buClr>
        <a:buFont typeface="Garamond" panose="02020404030301010803"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A804D82E-68ED-49BC-AFCC-B57C347D2264}"/>
              </a:ext>
            </a:extLst>
          </p:cNvPr>
          <p:cNvSpPr txBox="1"/>
          <p:nvPr/>
        </p:nvSpPr>
        <p:spPr>
          <a:xfrm>
            <a:off x="2662762" y="1284542"/>
            <a:ext cx="8458565" cy="707886"/>
          </a:xfrm>
          <a:prstGeom prst="rect">
            <a:avLst/>
          </a:prstGeom>
          <a:noFill/>
        </p:spPr>
        <p:txBody>
          <a:bodyPr wrap="square">
            <a:spAutoFit/>
          </a:bodyPr>
          <a:lstStyle/>
          <a:p>
            <a:pPr algn="ctr"/>
            <a:r>
              <a:rPr lang="it-IT" altLang="it-IT" sz="4000" b="1" cap="none" dirty="0">
                <a:solidFill>
                  <a:schemeClr val="accent2">
                    <a:lumMod val="50000"/>
                  </a:schemeClr>
                </a:solidFill>
                <a:latin typeface="Calibri Light" panose="020F0302020204030204" pitchFamily="34" charset="0"/>
                <a:ea typeface="EucrosiaUPC" panose="020B0502040204020203" pitchFamily="18" charset="-34"/>
                <a:cs typeface="Calibri Light" panose="020F0302020204030204" pitchFamily="34" charset="0"/>
              </a:rPr>
              <a:t>HOW TO </a:t>
            </a:r>
            <a:r>
              <a:rPr lang="it-IT" altLang="it-IT" sz="4000" b="1" dirty="0">
                <a:solidFill>
                  <a:schemeClr val="accent2">
                    <a:lumMod val="50000"/>
                  </a:schemeClr>
                </a:solidFill>
                <a:latin typeface="Calibri Light" panose="020F0302020204030204" pitchFamily="34" charset="0"/>
                <a:ea typeface="EucrosiaUPC" panose="020B0502040204020203" pitchFamily="18" charset="-34"/>
                <a:cs typeface="Calibri Light" panose="020F0302020204030204" pitchFamily="34" charset="0"/>
              </a:rPr>
              <a:t>PERFORM</a:t>
            </a:r>
            <a:r>
              <a:rPr lang="it-IT" altLang="it-IT" sz="4000" b="1" cap="none" dirty="0">
                <a:solidFill>
                  <a:schemeClr val="accent2">
                    <a:lumMod val="50000"/>
                  </a:schemeClr>
                </a:solidFill>
                <a:latin typeface="Calibri Light" panose="020F0302020204030204" pitchFamily="34" charset="0"/>
                <a:ea typeface="EucrosiaUPC" panose="020B0502040204020203" pitchFamily="18" charset="-34"/>
                <a:cs typeface="Calibri Light" panose="020F0302020204030204" pitchFamily="34" charset="0"/>
              </a:rPr>
              <a:t> CPR IN SPACE?</a:t>
            </a:r>
            <a:endParaRPr lang="en-GB" sz="4000" b="1" dirty="0">
              <a:solidFill>
                <a:schemeClr val="accent2">
                  <a:lumMod val="50000"/>
                </a:schemeClr>
              </a:solidFill>
            </a:endParaRPr>
          </a:p>
        </p:txBody>
      </p:sp>
      <p:sp>
        <p:nvSpPr>
          <p:cNvPr id="8" name="CasellaDiTesto 7">
            <a:extLst>
              <a:ext uri="{FF2B5EF4-FFF2-40B4-BE49-F238E27FC236}">
                <a16:creationId xmlns:a16="http://schemas.microsoft.com/office/drawing/2014/main" id="{B8842CEE-1814-495A-979A-8469A0E28CA7}"/>
              </a:ext>
            </a:extLst>
          </p:cNvPr>
          <p:cNvSpPr txBox="1"/>
          <p:nvPr/>
        </p:nvSpPr>
        <p:spPr>
          <a:xfrm>
            <a:off x="3844044" y="2362360"/>
            <a:ext cx="6096000" cy="1938992"/>
          </a:xfrm>
          <a:prstGeom prst="rect">
            <a:avLst/>
          </a:prstGeom>
          <a:noFill/>
        </p:spPr>
        <p:txBody>
          <a:bodyPr wrap="square">
            <a:spAutoFit/>
          </a:bodyPr>
          <a:lstStyle/>
          <a:p>
            <a:pPr algn="ctr">
              <a:spcAft>
                <a:spcPts val="0"/>
              </a:spcAft>
              <a:buClr>
                <a:schemeClr val="tx1">
                  <a:lumMod val="85000"/>
                  <a:lumOff val="15000"/>
                </a:schemeClr>
              </a:buClr>
              <a:defRPr/>
            </a:pPr>
            <a:r>
              <a:rPr lang="it-IT" sz="2000" b="1" dirty="0">
                <a:solidFill>
                  <a:schemeClr val="accent2">
                    <a:lumMod val="50000"/>
                  </a:schemeClr>
                </a:solidFill>
                <a:latin typeface="Calibri (Corpo)"/>
                <a:cs typeface="Calibri" panose="020F0502020204030204" pitchFamily="34" charset="0"/>
              </a:rPr>
              <a:t>VI Edizione del Congresso Studentesco </a:t>
            </a:r>
            <a:r>
              <a:rPr lang="it-IT" sz="2000" b="1" dirty="0" err="1">
                <a:solidFill>
                  <a:schemeClr val="accent2">
                    <a:lumMod val="50000"/>
                  </a:schemeClr>
                </a:solidFill>
                <a:latin typeface="Calibri (Corpo)"/>
                <a:cs typeface="Calibri" panose="020F0502020204030204" pitchFamily="34" charset="0"/>
              </a:rPr>
              <a:t>MoReMED</a:t>
            </a:r>
            <a:r>
              <a:rPr lang="it-IT" sz="2000" b="1" dirty="0">
                <a:solidFill>
                  <a:schemeClr val="accent2">
                    <a:lumMod val="50000"/>
                  </a:schemeClr>
                </a:solidFill>
                <a:latin typeface="Calibri (Corpo)"/>
                <a:cs typeface="Calibri" panose="020F0502020204030204" pitchFamily="34" charset="0"/>
              </a:rPr>
              <a:t>​</a:t>
            </a:r>
          </a:p>
          <a:p>
            <a:pPr algn="ctr">
              <a:spcAft>
                <a:spcPts val="0"/>
              </a:spcAft>
              <a:buClr>
                <a:schemeClr val="tx1">
                  <a:lumMod val="85000"/>
                  <a:lumOff val="15000"/>
                </a:schemeClr>
              </a:buClr>
              <a:defRPr/>
            </a:pPr>
            <a:r>
              <a:rPr lang="en-GB" sz="2000" b="1" dirty="0">
                <a:solidFill>
                  <a:schemeClr val="accent2">
                    <a:lumMod val="50000"/>
                  </a:schemeClr>
                </a:solidFill>
                <a:latin typeface="Calibri (Corpo)"/>
                <a:cs typeface="Calibri" panose="020F0502020204030204" pitchFamily="34" charset="0"/>
              </a:rPr>
              <a:t>16.04.2021</a:t>
            </a:r>
            <a:r>
              <a:rPr lang="en-US" sz="2000" b="1" dirty="0">
                <a:solidFill>
                  <a:schemeClr val="accent2">
                    <a:lumMod val="50000"/>
                  </a:schemeClr>
                </a:solidFill>
                <a:latin typeface="Calibri (Corpo)"/>
                <a:cs typeface="Calibri" panose="020F0502020204030204" pitchFamily="34" charset="0"/>
              </a:rPr>
              <a:t>​</a:t>
            </a:r>
          </a:p>
          <a:p>
            <a:pPr algn="ctr">
              <a:spcAft>
                <a:spcPts val="0"/>
              </a:spcAft>
              <a:buClr>
                <a:schemeClr val="tx1">
                  <a:lumMod val="85000"/>
                  <a:lumOff val="15000"/>
                </a:schemeClr>
              </a:buClr>
              <a:defRPr/>
            </a:pPr>
            <a:endParaRPr lang="en-US" sz="2000" dirty="0">
              <a:solidFill>
                <a:schemeClr val="accent2">
                  <a:lumMod val="50000"/>
                </a:schemeClr>
              </a:solidFill>
              <a:latin typeface="Calibri (Corpo)"/>
              <a:cs typeface="Calibri" panose="020F0502020204030204" pitchFamily="34" charset="0"/>
            </a:endParaRPr>
          </a:p>
          <a:p>
            <a:pPr algn="ctr">
              <a:spcAft>
                <a:spcPts val="0"/>
              </a:spcAft>
              <a:buClr>
                <a:schemeClr val="tx1">
                  <a:lumMod val="85000"/>
                  <a:lumOff val="15000"/>
                </a:schemeClr>
              </a:buClr>
              <a:defRPr/>
            </a:pPr>
            <a:r>
              <a:rPr lang="en-US" sz="2000" dirty="0">
                <a:solidFill>
                  <a:schemeClr val="accent2">
                    <a:lumMod val="50000"/>
                  </a:schemeClr>
                </a:solidFill>
                <a:latin typeface="Calibri (Corpo)"/>
                <a:cs typeface="Calibri" panose="020F0502020204030204" pitchFamily="34" charset="0"/>
              </a:rPr>
              <a:t>Kolaparambil Varghese Lydia Johnson</a:t>
            </a:r>
          </a:p>
          <a:p>
            <a:pPr algn="ctr">
              <a:spcAft>
                <a:spcPts val="0"/>
              </a:spcAft>
              <a:buClr>
                <a:schemeClr val="tx1">
                  <a:lumMod val="85000"/>
                  <a:lumOff val="15000"/>
                </a:schemeClr>
              </a:buClr>
              <a:defRPr/>
            </a:pPr>
            <a:endParaRPr lang="en-US" sz="2000" dirty="0">
              <a:solidFill>
                <a:schemeClr val="accent2">
                  <a:lumMod val="50000"/>
                </a:schemeClr>
              </a:solidFill>
              <a:latin typeface="Calibri (Corpo)"/>
              <a:cs typeface="Calibri" panose="020F0502020204030204" pitchFamily="34" charset="0"/>
            </a:endParaRPr>
          </a:p>
          <a:p>
            <a:pPr algn="ctr">
              <a:spcAft>
                <a:spcPts val="0"/>
              </a:spcAft>
              <a:buClr>
                <a:schemeClr val="tx1">
                  <a:lumMod val="85000"/>
                  <a:lumOff val="15000"/>
                </a:schemeClr>
              </a:buClr>
              <a:defRPr/>
            </a:pPr>
            <a:endParaRPr lang="en-US" sz="2000" dirty="0">
              <a:solidFill>
                <a:schemeClr val="accent2">
                  <a:lumMod val="50000"/>
                </a:schemeClr>
              </a:solidFill>
              <a:latin typeface="Calibri (Corpo)"/>
              <a:cs typeface="Calibri" panose="020F0502020204030204" pitchFamily="34" charset="0"/>
            </a:endParaRPr>
          </a:p>
        </p:txBody>
      </p:sp>
      <p:pic>
        <p:nvPicPr>
          <p:cNvPr id="10" name="Picture 10">
            <a:extLst>
              <a:ext uri="{FF2B5EF4-FFF2-40B4-BE49-F238E27FC236}">
                <a16:creationId xmlns:a16="http://schemas.microsoft.com/office/drawing/2014/main" id="{D7946B08-8E92-4C53-8E92-C85E060D0D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12136" y="4399826"/>
            <a:ext cx="1762867" cy="902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Floating Astronaut Black&quot; Kids T-Shirt by xSMxSerena | Redbubble">
            <a:extLst>
              <a:ext uri="{FF2B5EF4-FFF2-40B4-BE49-F238E27FC236}">
                <a16:creationId xmlns:a16="http://schemas.microsoft.com/office/drawing/2014/main" id="{75422395-EFD8-47D0-9246-E3EB3BD0BC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477" y="667362"/>
            <a:ext cx="3298004" cy="5017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222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a:extLst>
              <a:ext uri="{FF2B5EF4-FFF2-40B4-BE49-F238E27FC236}">
                <a16:creationId xmlns:a16="http://schemas.microsoft.com/office/drawing/2014/main" id="{BF73D0D6-F84C-48F8-A327-5B8432598683}"/>
              </a:ext>
            </a:extLst>
          </p:cNvPr>
          <p:cNvSpPr>
            <a:spLocks noGrp="1" noChangeArrowheads="1"/>
          </p:cNvSpPr>
          <p:nvPr>
            <p:ph type="title"/>
          </p:nvPr>
        </p:nvSpPr>
        <p:spPr/>
        <p:txBody>
          <a:bodyPr/>
          <a:lstStyle/>
          <a:p>
            <a:pPr algn="ctr"/>
            <a:r>
              <a:rPr lang="it-IT" altLang="it-IT" sz="3600" dirty="0">
                <a:solidFill>
                  <a:schemeClr val="accent2">
                    <a:lumMod val="50000"/>
                  </a:schemeClr>
                </a:solidFill>
                <a:latin typeface="Calibri Light" panose="020F0302020204030204" pitchFamily="34" charset="0"/>
                <a:cs typeface="Calibri Light" panose="020F0302020204030204" pitchFamily="34" charset="0"/>
              </a:rPr>
              <a:t>Reverse bear hug </a:t>
            </a:r>
            <a:r>
              <a:rPr lang="it-IT" altLang="it-IT" sz="3600" dirty="0" err="1">
                <a:solidFill>
                  <a:schemeClr val="accent2">
                    <a:lumMod val="50000"/>
                  </a:schemeClr>
                </a:solidFill>
                <a:latin typeface="Calibri Light" panose="020F0302020204030204" pitchFamily="34" charset="0"/>
                <a:cs typeface="Calibri Light" panose="020F0302020204030204" pitchFamily="34" charset="0"/>
              </a:rPr>
              <a:t>method</a:t>
            </a:r>
            <a:r>
              <a:rPr lang="it-IT" altLang="it-IT" sz="3600" dirty="0">
                <a:solidFill>
                  <a:schemeClr val="accent2">
                    <a:lumMod val="50000"/>
                  </a:schemeClr>
                </a:solidFill>
                <a:latin typeface="Calibri Light" panose="020F0302020204030204" pitchFamily="34" charset="0"/>
                <a:cs typeface="Calibri Light" panose="020F0302020204030204" pitchFamily="34" charset="0"/>
              </a:rPr>
              <a:t> (RBH) ​</a:t>
            </a:r>
          </a:p>
        </p:txBody>
      </p:sp>
      <p:pic>
        <p:nvPicPr>
          <p:cNvPr id="6" name="Picture 4">
            <a:extLst>
              <a:ext uri="{FF2B5EF4-FFF2-40B4-BE49-F238E27FC236}">
                <a16:creationId xmlns:a16="http://schemas.microsoft.com/office/drawing/2014/main" id="{F403FF95-7BDF-4799-954F-FB2E06CF52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253" y="1656522"/>
            <a:ext cx="6725563" cy="477413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olo 1">
            <a:extLst>
              <a:ext uri="{FF2B5EF4-FFF2-40B4-BE49-F238E27FC236}">
                <a16:creationId xmlns:a16="http://schemas.microsoft.com/office/drawing/2014/main" id="{27E21A84-657E-471B-A153-AE0BEBCE8529}"/>
              </a:ext>
            </a:extLst>
          </p:cNvPr>
          <p:cNvSpPr>
            <a:spLocks noGrp="1" noChangeArrowheads="1"/>
          </p:cNvSpPr>
          <p:nvPr>
            <p:ph type="title"/>
          </p:nvPr>
        </p:nvSpPr>
        <p:spPr>
          <a:xfrm>
            <a:off x="1066800" y="412478"/>
            <a:ext cx="10058400" cy="1371600"/>
          </a:xfrm>
        </p:spPr>
        <p:txBody>
          <a:bodyPr/>
          <a:lstStyle/>
          <a:p>
            <a:pPr algn="ctr"/>
            <a:r>
              <a:rPr lang="it-IT" altLang="it-IT" sz="3600" dirty="0" err="1">
                <a:solidFill>
                  <a:schemeClr val="accent2">
                    <a:lumMod val="50000"/>
                  </a:schemeClr>
                </a:solidFill>
                <a:latin typeface="Calibri Light" panose="020F0302020204030204" pitchFamily="34" charset="0"/>
                <a:cs typeface="Calibri Light" panose="020F0302020204030204" pitchFamily="34" charset="0"/>
              </a:rPr>
              <a:t>Handstand</a:t>
            </a:r>
            <a:r>
              <a:rPr lang="it-IT" altLang="it-IT" sz="3600" dirty="0">
                <a:solidFill>
                  <a:schemeClr val="accent2">
                    <a:lumMod val="50000"/>
                  </a:schemeClr>
                </a:solidFill>
                <a:latin typeface="Calibri Light" panose="020F0302020204030204" pitchFamily="34" charset="0"/>
                <a:cs typeface="Calibri Light" panose="020F0302020204030204" pitchFamily="34" charset="0"/>
              </a:rPr>
              <a:t> (HS) </a:t>
            </a:r>
            <a:r>
              <a:rPr lang="it-IT" altLang="it-IT" sz="3600" dirty="0" err="1">
                <a:solidFill>
                  <a:schemeClr val="accent2">
                    <a:lumMod val="50000"/>
                  </a:schemeClr>
                </a:solidFill>
                <a:latin typeface="Calibri Light" panose="020F0302020204030204" pitchFamily="34" charset="0"/>
                <a:cs typeface="Calibri Light" panose="020F0302020204030204" pitchFamily="34" charset="0"/>
              </a:rPr>
              <a:t>method</a:t>
            </a:r>
            <a:r>
              <a:rPr lang="it-IT" altLang="it-IT" sz="3600" dirty="0">
                <a:solidFill>
                  <a:schemeClr val="accent2">
                    <a:lumMod val="50000"/>
                  </a:schemeClr>
                </a:solidFill>
                <a:latin typeface="Calibri Light" panose="020F0302020204030204" pitchFamily="34" charset="0"/>
                <a:cs typeface="Calibri Light" panose="020F0302020204030204" pitchFamily="34" charset="0"/>
              </a:rPr>
              <a:t> ​</a:t>
            </a:r>
          </a:p>
        </p:txBody>
      </p:sp>
      <p:pic>
        <p:nvPicPr>
          <p:cNvPr id="19459" name="Picture 2" descr="Illustrationen | Herz-Lungen-Wiederbelebung im Weltraum - Recherche von Prof. Jochen Hinkelbein">
            <a:extLst>
              <a:ext uri="{FF2B5EF4-FFF2-40B4-BE49-F238E27FC236}">
                <a16:creationId xmlns:a16="http://schemas.microsoft.com/office/drawing/2014/main" id="{101F7A20-11CD-4B3F-9669-009ED4FE20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39618" y="1763992"/>
            <a:ext cx="7911548" cy="4451070"/>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a:extLst>
              <a:ext uri="{FF2B5EF4-FFF2-40B4-BE49-F238E27FC236}">
                <a16:creationId xmlns:a16="http://schemas.microsoft.com/office/drawing/2014/main" id="{46582CD0-A194-4622-8B21-05461F8C239F}"/>
              </a:ext>
            </a:extLst>
          </p:cNvPr>
          <p:cNvSpPr>
            <a:spLocks noGrp="1" noChangeArrowheads="1"/>
          </p:cNvSpPr>
          <p:nvPr>
            <p:ph type="title"/>
          </p:nvPr>
        </p:nvSpPr>
        <p:spPr/>
        <p:txBody>
          <a:bodyPr/>
          <a:lstStyle/>
          <a:p>
            <a:pPr algn="ctr"/>
            <a:r>
              <a:rPr lang="it-IT" altLang="it-IT" sz="3600" dirty="0" err="1">
                <a:solidFill>
                  <a:schemeClr val="accent2">
                    <a:lumMod val="50000"/>
                  </a:schemeClr>
                </a:solidFill>
                <a:latin typeface="Calibri Light" panose="020F0302020204030204" pitchFamily="34" charset="0"/>
                <a:cs typeface="Calibri Light" panose="020F0302020204030204" pitchFamily="34" charset="0"/>
              </a:rPr>
              <a:t>Evetts-Russomano</a:t>
            </a:r>
            <a:r>
              <a:rPr lang="it-IT" altLang="it-IT" sz="3600" dirty="0">
                <a:solidFill>
                  <a:schemeClr val="accent2">
                    <a:lumMod val="50000"/>
                  </a:schemeClr>
                </a:solidFill>
                <a:latin typeface="Calibri Light" panose="020F0302020204030204" pitchFamily="34" charset="0"/>
                <a:cs typeface="Calibri Light" panose="020F0302020204030204" pitchFamily="34" charset="0"/>
              </a:rPr>
              <a:t> (ER) CPR </a:t>
            </a:r>
            <a:r>
              <a:rPr lang="it-IT" altLang="it-IT" sz="3600" dirty="0" err="1">
                <a:solidFill>
                  <a:schemeClr val="accent2">
                    <a:lumMod val="50000"/>
                  </a:schemeClr>
                </a:solidFill>
                <a:latin typeface="Calibri Light" panose="020F0302020204030204" pitchFamily="34" charset="0"/>
                <a:cs typeface="Calibri Light" panose="020F0302020204030204" pitchFamily="34" charset="0"/>
              </a:rPr>
              <a:t>method</a:t>
            </a:r>
            <a:r>
              <a:rPr lang="it-IT" altLang="it-IT" sz="3600" dirty="0">
                <a:solidFill>
                  <a:schemeClr val="accent2">
                    <a:lumMod val="50000"/>
                  </a:schemeClr>
                </a:solidFill>
                <a:latin typeface="Calibri Light" panose="020F0302020204030204" pitchFamily="34" charset="0"/>
                <a:cs typeface="Calibri Light" panose="020F0302020204030204" pitchFamily="34" charset="0"/>
              </a:rPr>
              <a:t>​</a:t>
            </a:r>
          </a:p>
        </p:txBody>
      </p:sp>
      <p:pic>
        <p:nvPicPr>
          <p:cNvPr id="5" name="Picture 2" descr="Infografik CPR I Rea-Raumfahrt I Uniklinik Köln">
            <a:extLst>
              <a:ext uri="{FF2B5EF4-FFF2-40B4-BE49-F238E27FC236}">
                <a16:creationId xmlns:a16="http://schemas.microsoft.com/office/drawing/2014/main" id="{557C75F9-CAB7-46A9-AF5E-2340A3AAE15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0921" y="2014538"/>
            <a:ext cx="7050157" cy="396644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a:extLst>
              <a:ext uri="{FF2B5EF4-FFF2-40B4-BE49-F238E27FC236}">
                <a16:creationId xmlns:a16="http://schemas.microsoft.com/office/drawing/2014/main" id="{E509115E-D5BF-4CD3-AD79-8AA86C90081C}"/>
              </a:ext>
            </a:extLst>
          </p:cNvPr>
          <p:cNvSpPr>
            <a:spLocks noGrp="1" noChangeArrowheads="1"/>
          </p:cNvSpPr>
          <p:nvPr>
            <p:ph type="title"/>
          </p:nvPr>
        </p:nvSpPr>
        <p:spPr>
          <a:xfrm>
            <a:off x="1066800" y="136525"/>
            <a:ext cx="10058400" cy="1371600"/>
          </a:xfrm>
        </p:spPr>
        <p:txBody>
          <a:bodyPr/>
          <a:lstStyle/>
          <a:p>
            <a:pPr algn="ctr"/>
            <a:r>
              <a:rPr lang="en-GB" altLang="it-IT" sz="3600" dirty="0">
                <a:solidFill>
                  <a:schemeClr val="accent2">
                    <a:lumMod val="50000"/>
                  </a:schemeClr>
                </a:solidFill>
                <a:latin typeface="Calibri Light" panose="020F0302020204030204" pitchFamily="34" charset="0"/>
              </a:rPr>
              <a:t>Results and recommendations​</a:t>
            </a:r>
            <a:endParaRPr lang="it-IT" altLang="it-IT" sz="3600" dirty="0">
              <a:solidFill>
                <a:schemeClr val="accent2">
                  <a:lumMod val="50000"/>
                </a:schemeClr>
              </a:solidFill>
            </a:endParaRPr>
          </a:p>
        </p:txBody>
      </p:sp>
      <p:sp>
        <p:nvSpPr>
          <p:cNvPr id="21507" name="Segnaposto contenuto 2">
            <a:extLst>
              <a:ext uri="{FF2B5EF4-FFF2-40B4-BE49-F238E27FC236}">
                <a16:creationId xmlns:a16="http://schemas.microsoft.com/office/drawing/2014/main" id="{E38F4679-DBD0-4112-9ED7-439892CB9D54}"/>
              </a:ext>
            </a:extLst>
          </p:cNvPr>
          <p:cNvSpPr>
            <a:spLocks noGrp="1" noChangeArrowheads="1"/>
          </p:cNvSpPr>
          <p:nvPr>
            <p:ph idx="1"/>
          </p:nvPr>
        </p:nvSpPr>
        <p:spPr>
          <a:xfrm>
            <a:off x="352425" y="1508125"/>
            <a:ext cx="11487150" cy="5686425"/>
          </a:xfrm>
        </p:spPr>
        <p:txBody>
          <a:bodyPr/>
          <a:lstStyle/>
          <a:p>
            <a:pPr>
              <a:buFont typeface="Arial" panose="020B0604020202020204" pitchFamily="34" charset="0"/>
              <a:buChar char="•"/>
            </a:pPr>
            <a:r>
              <a:rPr lang="en-US" altLang="it-IT" sz="2000" b="1" dirty="0">
                <a:solidFill>
                  <a:schemeClr val="accent2">
                    <a:lumMod val="50000"/>
                  </a:schemeClr>
                </a:solidFill>
                <a:latin typeface="Calibri (Corpo)"/>
              </a:rPr>
              <a:t>Recommendation 1</a:t>
            </a:r>
            <a:r>
              <a:rPr lang="en-US" altLang="it-IT" sz="2000" dirty="0">
                <a:solidFill>
                  <a:schemeClr val="accent2">
                    <a:lumMod val="50000"/>
                  </a:schemeClr>
                </a:solidFill>
                <a:latin typeface="Calibri (Corpo)"/>
              </a:rPr>
              <a:t>: CPR in microgravity SHOULD be divided into a chain of survival consisting of Basic Life Support (BLS) and Advanced Life Support (ALS)​</a:t>
            </a:r>
          </a:p>
          <a:p>
            <a:pPr>
              <a:buFont typeface="Arial" panose="020B0604020202020204" pitchFamily="34" charset="0"/>
              <a:buChar char="•"/>
            </a:pPr>
            <a:r>
              <a:rPr lang="en-US" altLang="it-IT" sz="2000" b="1" dirty="0">
                <a:solidFill>
                  <a:schemeClr val="accent2">
                    <a:lumMod val="50000"/>
                  </a:schemeClr>
                </a:solidFill>
                <a:latin typeface="Calibri (Corpo)"/>
              </a:rPr>
              <a:t>Recommendation 2</a:t>
            </a:r>
            <a:r>
              <a:rPr lang="en-US" altLang="it-IT" sz="2000" dirty="0">
                <a:solidFill>
                  <a:schemeClr val="accent2">
                    <a:lumMod val="50000"/>
                  </a:schemeClr>
                </a:solidFill>
                <a:latin typeface="Calibri (Corpo)"/>
              </a:rPr>
              <a:t>: For </a:t>
            </a:r>
            <a:r>
              <a:rPr lang="en-US" altLang="it-IT" sz="2000" u="sng" dirty="0">
                <a:solidFill>
                  <a:schemeClr val="accent2">
                    <a:lumMod val="50000"/>
                  </a:schemeClr>
                </a:solidFill>
                <a:latin typeface="Calibri (Corpo)"/>
              </a:rPr>
              <a:t>initial BLS </a:t>
            </a:r>
            <a:r>
              <a:rPr lang="en-US" altLang="it-IT" sz="2000" dirty="0">
                <a:solidFill>
                  <a:schemeClr val="accent2">
                    <a:lumMod val="50000"/>
                  </a:schemeClr>
                </a:solidFill>
                <a:latin typeface="Calibri (Corpo)"/>
              </a:rPr>
              <a:t>at the site of emergency</a:t>
            </a:r>
            <a:r>
              <a:rPr lang="en-US" altLang="it-IT" sz="2000" u="sng" dirty="0">
                <a:solidFill>
                  <a:schemeClr val="accent2">
                    <a:lumMod val="50000"/>
                  </a:schemeClr>
                </a:solidFill>
                <a:latin typeface="Calibri (Corpo)"/>
              </a:rPr>
              <a:t>, the </a:t>
            </a:r>
            <a:r>
              <a:rPr lang="en-US" altLang="it-IT" sz="2000" u="sng" dirty="0" err="1">
                <a:solidFill>
                  <a:schemeClr val="accent2">
                    <a:lumMod val="50000"/>
                  </a:schemeClr>
                </a:solidFill>
                <a:latin typeface="Calibri (Corpo)"/>
              </a:rPr>
              <a:t>Evetts-Russomano</a:t>
            </a:r>
            <a:r>
              <a:rPr lang="en-US" altLang="it-IT" sz="2000" u="sng" dirty="0">
                <a:solidFill>
                  <a:schemeClr val="accent2">
                    <a:lumMod val="50000"/>
                  </a:schemeClr>
                </a:solidFill>
                <a:latin typeface="Calibri (Corpo)"/>
              </a:rPr>
              <a:t> method (ER) </a:t>
            </a:r>
            <a:r>
              <a:rPr lang="en-US" altLang="it-IT" sz="2000" dirty="0">
                <a:solidFill>
                  <a:schemeClr val="accent2">
                    <a:lumMod val="50000"/>
                  </a:schemeClr>
                </a:solidFill>
                <a:latin typeface="Calibri (Corpo)"/>
              </a:rPr>
              <a:t>SHOULD be applied initially. If the rescuer cannot perform adequate chest compressions with the ER method, the rescuer should </a:t>
            </a:r>
            <a:r>
              <a:rPr lang="en-US" altLang="it-IT" sz="2000" u="sng" dirty="0">
                <a:solidFill>
                  <a:schemeClr val="accent2">
                    <a:lumMod val="50000"/>
                  </a:schemeClr>
                </a:solidFill>
                <a:latin typeface="Calibri (Corpo)"/>
              </a:rPr>
              <a:t>switch to the Reverse-Bear-Hug method (RBH).</a:t>
            </a:r>
            <a:r>
              <a:rPr lang="en-US" altLang="it-IT" sz="2000" dirty="0">
                <a:solidFill>
                  <a:schemeClr val="accent2">
                    <a:lumMod val="50000"/>
                  </a:schemeClr>
                </a:solidFill>
                <a:latin typeface="Calibri (Corpo)"/>
              </a:rPr>
              <a:t>​</a:t>
            </a:r>
          </a:p>
          <a:p>
            <a:pPr>
              <a:buFont typeface="Arial" panose="020B0604020202020204" pitchFamily="34" charset="0"/>
              <a:buChar char="•"/>
            </a:pPr>
            <a:r>
              <a:rPr lang="en-US" altLang="it-IT" sz="2000" b="1" dirty="0">
                <a:solidFill>
                  <a:schemeClr val="accent2">
                    <a:lumMod val="50000"/>
                  </a:schemeClr>
                </a:solidFill>
                <a:latin typeface="Calibri (Corpo)"/>
              </a:rPr>
              <a:t>Recommendation 3</a:t>
            </a:r>
            <a:r>
              <a:rPr lang="en-US" altLang="it-IT" sz="2000" dirty="0">
                <a:solidFill>
                  <a:schemeClr val="accent2">
                    <a:lumMod val="50000"/>
                  </a:schemeClr>
                </a:solidFill>
                <a:latin typeface="Calibri (Corpo)"/>
              </a:rPr>
              <a:t>: As soon as the patient has been restrained </a:t>
            </a:r>
            <a:r>
              <a:rPr lang="en-US" altLang="it-IT" sz="2000" u="sng" dirty="0">
                <a:solidFill>
                  <a:schemeClr val="accent2">
                    <a:lumMod val="50000"/>
                  </a:schemeClr>
                </a:solidFill>
                <a:latin typeface="Calibri (Corpo)"/>
              </a:rPr>
              <a:t>on the Crew Medical Restraint System </a:t>
            </a:r>
            <a:r>
              <a:rPr lang="en-US" altLang="it-IT" sz="2000" dirty="0">
                <a:solidFill>
                  <a:schemeClr val="accent2">
                    <a:lumMod val="50000"/>
                  </a:schemeClr>
                </a:solidFill>
                <a:latin typeface="Calibri (Corpo)"/>
              </a:rPr>
              <a:t>chest compressions SHOULD be applied using the </a:t>
            </a:r>
            <a:r>
              <a:rPr lang="en-US" altLang="it-IT" sz="2000" u="sng" dirty="0" err="1">
                <a:solidFill>
                  <a:schemeClr val="accent2">
                    <a:lumMod val="50000"/>
                  </a:schemeClr>
                </a:solidFill>
                <a:latin typeface="Calibri (Corpo)"/>
              </a:rPr>
              <a:t>Handstandmethod</a:t>
            </a:r>
            <a:r>
              <a:rPr lang="en-US" altLang="it-IT" sz="2000" u="sng" dirty="0">
                <a:solidFill>
                  <a:schemeClr val="accent2">
                    <a:lumMod val="50000"/>
                  </a:schemeClr>
                </a:solidFill>
                <a:latin typeface="Calibri (Corpo)"/>
              </a:rPr>
              <a:t> (HS)</a:t>
            </a:r>
            <a:r>
              <a:rPr lang="en-US" altLang="it-IT" sz="2000" dirty="0">
                <a:solidFill>
                  <a:schemeClr val="accent2">
                    <a:lumMod val="50000"/>
                  </a:schemeClr>
                </a:solidFill>
                <a:latin typeface="Calibri (Corpo)"/>
              </a:rPr>
              <a:t> if favored by the dimensions of the spacecraft and provider height.​</a:t>
            </a:r>
          </a:p>
          <a:p>
            <a:pPr>
              <a:buFont typeface="Arial" panose="020B0604020202020204" pitchFamily="34" charset="0"/>
              <a:buChar char="•"/>
            </a:pPr>
            <a:r>
              <a:rPr lang="en-US" altLang="it-IT" sz="2000" b="1" dirty="0">
                <a:solidFill>
                  <a:schemeClr val="accent2">
                    <a:lumMod val="50000"/>
                  </a:schemeClr>
                </a:solidFill>
                <a:latin typeface="Calibri (Corpo)"/>
              </a:rPr>
              <a:t>Recommendation 4</a:t>
            </a:r>
            <a:r>
              <a:rPr lang="en-US" altLang="it-IT" sz="2000" dirty="0">
                <a:solidFill>
                  <a:schemeClr val="accent2">
                    <a:lumMod val="50000"/>
                  </a:schemeClr>
                </a:solidFill>
                <a:latin typeface="Calibri (Corpo)"/>
              </a:rPr>
              <a:t>: If the application of the HS method seems impossible either </a:t>
            </a:r>
            <a:r>
              <a:rPr lang="en-US" altLang="it-IT" sz="2000" u="sng" dirty="0">
                <a:solidFill>
                  <a:schemeClr val="accent2">
                    <a:lumMod val="50000"/>
                  </a:schemeClr>
                </a:solidFill>
                <a:latin typeface="Calibri (Corpo)"/>
              </a:rPr>
              <a:t>the restrained CPR method </a:t>
            </a:r>
            <a:r>
              <a:rPr lang="en-US" altLang="it-IT" sz="2000" dirty="0">
                <a:solidFill>
                  <a:schemeClr val="accent2">
                    <a:lumMod val="50000"/>
                  </a:schemeClr>
                </a:solidFill>
                <a:latin typeface="Calibri (Corpo)"/>
              </a:rPr>
              <a:t>using the standard OR straddling position SHOULD be applied.​</a:t>
            </a:r>
          </a:p>
          <a:p>
            <a:pPr>
              <a:buFont typeface="Arial" panose="020B0604020202020204" pitchFamily="34" charset="0"/>
              <a:buChar char="•"/>
            </a:pPr>
            <a:r>
              <a:rPr lang="en-US" altLang="it-IT" sz="2000" b="1" dirty="0">
                <a:solidFill>
                  <a:schemeClr val="accent2">
                    <a:lumMod val="50000"/>
                  </a:schemeClr>
                </a:solidFill>
                <a:latin typeface="Calibri (Corpo)"/>
              </a:rPr>
              <a:t>Recommendation 5</a:t>
            </a:r>
            <a:r>
              <a:rPr lang="en-US" altLang="it-IT" sz="2000" dirty="0">
                <a:solidFill>
                  <a:schemeClr val="accent2">
                    <a:lumMod val="50000"/>
                  </a:schemeClr>
                </a:solidFill>
                <a:latin typeface="Calibri (Corpo)"/>
              </a:rPr>
              <a:t>: An </a:t>
            </a:r>
            <a:r>
              <a:rPr lang="en-US" altLang="it-IT" sz="2000" u="sng" dirty="0">
                <a:solidFill>
                  <a:schemeClr val="accent2">
                    <a:lumMod val="50000"/>
                  </a:schemeClr>
                </a:solidFill>
                <a:latin typeface="Calibri (Corpo)"/>
              </a:rPr>
              <a:t>chest compression device </a:t>
            </a:r>
            <a:r>
              <a:rPr lang="en-US" altLang="it-IT" sz="2000" dirty="0">
                <a:solidFill>
                  <a:schemeClr val="accent2">
                    <a:lumMod val="50000"/>
                  </a:schemeClr>
                </a:solidFill>
                <a:latin typeface="Calibri (Corpo)"/>
              </a:rPr>
              <a:t>COULD be used on a restrained patient (if available). Its installation, however, should not delay high quality chest compressions.​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3AFFFEB-9BC1-439B-871A-D4040B714F59}"/>
              </a:ext>
            </a:extLst>
          </p:cNvPr>
          <p:cNvSpPr>
            <a:spLocks noGrp="1"/>
          </p:cNvSpPr>
          <p:nvPr>
            <p:ph idx="1"/>
          </p:nvPr>
        </p:nvSpPr>
        <p:spPr>
          <a:xfrm>
            <a:off x="364435" y="977002"/>
            <a:ext cx="8143462" cy="6006893"/>
          </a:xfrm>
        </p:spPr>
        <p:txBody>
          <a:bodyPr/>
          <a:lstStyle/>
          <a:p>
            <a:pPr>
              <a:buFont typeface="Arial" panose="020B0604020202020204" pitchFamily="34" charset="0"/>
              <a:buChar char="•"/>
            </a:pPr>
            <a:r>
              <a:rPr lang="en-US" altLang="it-IT" b="1" dirty="0">
                <a:solidFill>
                  <a:schemeClr val="accent2">
                    <a:lumMod val="50000"/>
                  </a:schemeClr>
                </a:solidFill>
                <a:latin typeface="Calibri (Corpo)"/>
              </a:rPr>
              <a:t>Recommendation 6</a:t>
            </a:r>
            <a:r>
              <a:rPr lang="en-US" altLang="it-IT" dirty="0">
                <a:solidFill>
                  <a:schemeClr val="accent2">
                    <a:lumMod val="50000"/>
                  </a:schemeClr>
                </a:solidFill>
                <a:latin typeface="Calibri (Corpo)"/>
              </a:rPr>
              <a:t>: If an automated o </a:t>
            </a:r>
            <a:r>
              <a:rPr lang="en-US" altLang="it-IT" u="sng" dirty="0">
                <a:solidFill>
                  <a:schemeClr val="accent2">
                    <a:lumMod val="50000"/>
                  </a:schemeClr>
                </a:solidFill>
                <a:latin typeface="Calibri (Corpo)"/>
              </a:rPr>
              <a:t>rescuer with extensive training</a:t>
            </a:r>
            <a:r>
              <a:rPr lang="en-US" altLang="it-IT" dirty="0">
                <a:solidFill>
                  <a:schemeClr val="accent2">
                    <a:lumMod val="50000"/>
                  </a:schemeClr>
                </a:solidFill>
                <a:latin typeface="Calibri (Corpo)"/>
              </a:rPr>
              <a:t> in tracheal intubation is present, a </a:t>
            </a:r>
            <a:r>
              <a:rPr lang="en-US" altLang="it-IT" u="sng" dirty="0">
                <a:solidFill>
                  <a:schemeClr val="accent2">
                    <a:lumMod val="50000"/>
                  </a:schemeClr>
                </a:solidFill>
                <a:latin typeface="Calibri (Corpo)"/>
              </a:rPr>
              <a:t>second generation supraglottic airway device SHOULD be used for airway management</a:t>
            </a:r>
            <a:r>
              <a:rPr lang="en-US" altLang="it-IT" dirty="0">
                <a:solidFill>
                  <a:schemeClr val="accent2">
                    <a:lumMod val="50000"/>
                  </a:schemeClr>
                </a:solidFill>
                <a:latin typeface="Calibri (Corpo)"/>
              </a:rPr>
              <a:t>.​</a:t>
            </a:r>
          </a:p>
          <a:p>
            <a:pPr>
              <a:buFont typeface="Arial" panose="020B0604020202020204" pitchFamily="34" charset="0"/>
              <a:buChar char="•"/>
            </a:pPr>
            <a:r>
              <a:rPr lang="en-US" altLang="it-IT" b="1" dirty="0">
                <a:solidFill>
                  <a:schemeClr val="accent2">
                    <a:lumMod val="50000"/>
                  </a:schemeClr>
                </a:solidFill>
                <a:latin typeface="Calibri (Corpo)"/>
              </a:rPr>
              <a:t>Recommendation 7</a:t>
            </a:r>
            <a:r>
              <a:rPr lang="en-US" altLang="it-IT" dirty="0">
                <a:solidFill>
                  <a:schemeClr val="accent2">
                    <a:lumMod val="50000"/>
                  </a:schemeClr>
                </a:solidFill>
                <a:latin typeface="Calibri (Corpo)"/>
              </a:rPr>
              <a:t>: </a:t>
            </a:r>
            <a:r>
              <a:rPr lang="en-US" altLang="it-IT" u="sng" dirty="0">
                <a:solidFill>
                  <a:schemeClr val="accent2">
                    <a:lumMod val="50000"/>
                  </a:schemeClr>
                </a:solidFill>
                <a:latin typeface="Calibri (Corpo)"/>
              </a:rPr>
              <a:t>The tracheal intubation </a:t>
            </a:r>
            <a:r>
              <a:rPr lang="en-US" altLang="it-IT" dirty="0">
                <a:solidFill>
                  <a:schemeClr val="accent2">
                    <a:lumMod val="50000"/>
                  </a:schemeClr>
                </a:solidFill>
                <a:latin typeface="Calibri (Corpo)"/>
              </a:rPr>
              <a:t>remains the </a:t>
            </a:r>
            <a:r>
              <a:rPr lang="en-US" altLang="it-IT" u="sng" dirty="0">
                <a:solidFill>
                  <a:schemeClr val="accent2">
                    <a:lumMod val="50000"/>
                  </a:schemeClr>
                </a:solidFill>
                <a:latin typeface="Calibri (Corpo)"/>
              </a:rPr>
              <a:t>gold standard </a:t>
            </a:r>
            <a:r>
              <a:rPr lang="en-US" altLang="it-IT" dirty="0">
                <a:solidFill>
                  <a:schemeClr val="accent2">
                    <a:lumMod val="50000"/>
                  </a:schemeClr>
                </a:solidFill>
                <a:latin typeface="Calibri (Corpo)"/>
              </a:rPr>
              <a:t>for securing the airway if performed by a skilled provider and SHOULD be performed in that case.​</a:t>
            </a:r>
          </a:p>
          <a:p>
            <a:pPr>
              <a:buFont typeface="Arial" panose="020B0604020202020204" pitchFamily="34" charset="0"/>
              <a:buChar char="•"/>
            </a:pPr>
            <a:r>
              <a:rPr lang="en-US" altLang="it-IT" b="1" dirty="0">
                <a:solidFill>
                  <a:schemeClr val="accent2">
                    <a:lumMod val="50000"/>
                  </a:schemeClr>
                </a:solidFill>
                <a:latin typeface="Calibri (Corpo)"/>
              </a:rPr>
              <a:t>Recommendation 8</a:t>
            </a:r>
            <a:r>
              <a:rPr lang="en-US" altLang="it-IT" dirty="0">
                <a:solidFill>
                  <a:schemeClr val="accent2">
                    <a:lumMod val="50000"/>
                  </a:schemeClr>
                </a:solidFill>
                <a:latin typeface="Calibri (Corpo)"/>
              </a:rPr>
              <a:t>: When tracheal intubation is attempted patient and rescuer should be restrained using the Crew Medical Restraint System.​</a:t>
            </a:r>
          </a:p>
          <a:p>
            <a:pPr>
              <a:buFont typeface="Arial" panose="020B0604020202020204" pitchFamily="34" charset="0"/>
              <a:buChar char="•"/>
            </a:pPr>
            <a:r>
              <a:rPr lang="en-US" altLang="it-IT" b="1" dirty="0">
                <a:solidFill>
                  <a:schemeClr val="accent2">
                    <a:lumMod val="50000"/>
                  </a:schemeClr>
                </a:solidFill>
                <a:latin typeface="Calibri (Corpo)"/>
              </a:rPr>
              <a:t>Recommendation 10</a:t>
            </a:r>
            <a:r>
              <a:rPr lang="en-US" altLang="it-IT" dirty="0">
                <a:solidFill>
                  <a:schemeClr val="accent2">
                    <a:lumMod val="50000"/>
                  </a:schemeClr>
                </a:solidFill>
                <a:latin typeface="Calibri (Corpo)"/>
              </a:rPr>
              <a:t>: A </a:t>
            </a:r>
            <a:r>
              <a:rPr lang="en-US" altLang="it-IT" u="sng" dirty="0">
                <a:solidFill>
                  <a:schemeClr val="accent2">
                    <a:lumMod val="50000"/>
                  </a:schemeClr>
                </a:solidFill>
                <a:latin typeface="Calibri (Corpo)"/>
              </a:rPr>
              <a:t>defibrillator </a:t>
            </a:r>
            <a:r>
              <a:rPr lang="en-US" altLang="it-IT" dirty="0">
                <a:solidFill>
                  <a:schemeClr val="accent2">
                    <a:lumMod val="50000"/>
                  </a:schemeClr>
                </a:solidFill>
                <a:latin typeface="Calibri (Corpo)"/>
              </a:rPr>
              <a:t>SHOULD only be used on a </a:t>
            </a:r>
            <a:r>
              <a:rPr lang="en-US" altLang="it-IT" u="sng" dirty="0">
                <a:solidFill>
                  <a:schemeClr val="accent2">
                    <a:lumMod val="50000"/>
                  </a:schemeClr>
                </a:solidFill>
                <a:latin typeface="Calibri (Corpo)"/>
              </a:rPr>
              <a:t>patient that is restrained to an electrically isolated and safe surface</a:t>
            </a:r>
            <a:r>
              <a:rPr lang="en-US" altLang="it-IT" dirty="0">
                <a:solidFill>
                  <a:schemeClr val="accent2">
                    <a:lumMod val="50000"/>
                  </a:schemeClr>
                </a:solidFill>
                <a:latin typeface="Calibri (Corpo)"/>
              </a:rPr>
              <a:t>.​</a:t>
            </a:r>
          </a:p>
          <a:p>
            <a:pPr>
              <a:buFont typeface="Arial" panose="020B0604020202020204" pitchFamily="34" charset="0"/>
              <a:buChar char="•"/>
            </a:pPr>
            <a:r>
              <a:rPr lang="en-US" altLang="it-IT" b="1" dirty="0">
                <a:solidFill>
                  <a:schemeClr val="accent2">
                    <a:lumMod val="50000"/>
                  </a:schemeClr>
                </a:solidFill>
                <a:latin typeface="Calibri (Corpo)"/>
              </a:rPr>
              <a:t>Recommendation 11</a:t>
            </a:r>
            <a:r>
              <a:rPr lang="en-US" altLang="it-IT" dirty="0">
                <a:solidFill>
                  <a:schemeClr val="accent2">
                    <a:lumMod val="50000"/>
                  </a:schemeClr>
                </a:solidFill>
                <a:latin typeface="Calibri (Corpo)"/>
              </a:rPr>
              <a:t>: An automated external defibrillator (AED), with long duration batteries and long shelf-life self-adhesive pads, SHOULD be stored with the emergency equipment.​</a:t>
            </a:r>
          </a:p>
          <a:p>
            <a:pPr>
              <a:buFont typeface="Arial" panose="020B0604020202020204" pitchFamily="34" charset="0"/>
              <a:buChar char="•"/>
            </a:pPr>
            <a:r>
              <a:rPr lang="en-US" altLang="it-IT" b="1" dirty="0">
                <a:solidFill>
                  <a:schemeClr val="accent2">
                    <a:lumMod val="50000"/>
                  </a:schemeClr>
                </a:solidFill>
                <a:latin typeface="Calibri (Corpo)"/>
              </a:rPr>
              <a:t>Recommendation 12</a:t>
            </a:r>
            <a:r>
              <a:rPr lang="en-US" altLang="it-IT" dirty="0">
                <a:solidFill>
                  <a:schemeClr val="accent2">
                    <a:lumMod val="50000"/>
                  </a:schemeClr>
                </a:solidFill>
                <a:latin typeface="Calibri (Corpo)"/>
              </a:rPr>
              <a:t>: The AED SHOULD have a user-friendly interface, a step-by-step instruction voice for correct pads positioning and electrical shock delivery and a timing device for correct chest compressions/ventilation rate.​</a:t>
            </a:r>
          </a:p>
          <a:p>
            <a:pPr>
              <a:buFont typeface="Arial" panose="020B0604020202020204" pitchFamily="34" charset="0"/>
              <a:buChar char="•"/>
            </a:pPr>
            <a:endParaRPr lang="en-US" altLang="it-IT" dirty="0">
              <a:solidFill>
                <a:schemeClr val="accent2">
                  <a:lumMod val="50000"/>
                </a:schemeClr>
              </a:solidFill>
              <a:latin typeface="Calibri (Corpo)"/>
            </a:endParaRPr>
          </a:p>
          <a:p>
            <a:endParaRPr lang="en-GB" dirty="0">
              <a:solidFill>
                <a:schemeClr val="accent2">
                  <a:lumMod val="50000"/>
                </a:schemeClr>
              </a:solidFill>
              <a:latin typeface="Calibri (Corpo)"/>
            </a:endParaRPr>
          </a:p>
        </p:txBody>
      </p:sp>
      <p:pic>
        <p:nvPicPr>
          <p:cNvPr id="5" name="Immagine 4">
            <a:extLst>
              <a:ext uri="{FF2B5EF4-FFF2-40B4-BE49-F238E27FC236}">
                <a16:creationId xmlns:a16="http://schemas.microsoft.com/office/drawing/2014/main" id="{5AB78B4E-872B-4D3E-BA3E-E3EBC087A00F}"/>
              </a:ext>
            </a:extLst>
          </p:cNvPr>
          <p:cNvPicPr>
            <a:picLocks noChangeAspect="1"/>
          </p:cNvPicPr>
          <p:nvPr/>
        </p:nvPicPr>
        <p:blipFill>
          <a:blip r:embed="rId2">
            <a:duotone>
              <a:schemeClr val="accent2">
                <a:shade val="45000"/>
                <a:satMod val="135000"/>
              </a:schemeClr>
              <a:prstClr val="white"/>
            </a:duotone>
          </a:blip>
          <a:stretch>
            <a:fillRect/>
          </a:stretch>
        </p:blipFill>
        <p:spPr>
          <a:xfrm>
            <a:off x="8931965" y="1906657"/>
            <a:ext cx="2567608" cy="2567608"/>
          </a:xfrm>
          <a:prstGeom prst="rect">
            <a:avLst/>
          </a:prstGeom>
        </p:spPr>
      </p:pic>
    </p:spTree>
    <p:extLst>
      <p:ext uri="{BB962C8B-B14F-4D97-AF65-F5344CB8AC3E}">
        <p14:creationId xmlns:p14="http://schemas.microsoft.com/office/powerpoint/2010/main" val="41268886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1FE6BFC-1DBA-4AAC-8F11-3E0581462C71}"/>
              </a:ext>
            </a:extLst>
          </p:cNvPr>
          <p:cNvSpPr>
            <a:spLocks noGrp="1"/>
          </p:cNvSpPr>
          <p:nvPr>
            <p:ph idx="1"/>
          </p:nvPr>
        </p:nvSpPr>
        <p:spPr>
          <a:xfrm>
            <a:off x="294861" y="270427"/>
            <a:ext cx="11698356" cy="5083451"/>
          </a:xfrm>
        </p:spPr>
        <p:txBody>
          <a:bodyPr/>
          <a:lstStyle/>
          <a:p>
            <a:pPr>
              <a:buFont typeface="Arial" panose="020B0604020202020204" pitchFamily="34" charset="0"/>
              <a:buChar char="•"/>
            </a:pPr>
            <a:r>
              <a:rPr lang="en-US" altLang="it-IT" sz="2000" b="1" dirty="0">
                <a:solidFill>
                  <a:schemeClr val="accent2">
                    <a:lumMod val="50000"/>
                  </a:schemeClr>
                </a:solidFill>
                <a:latin typeface="Calibri (Corpo)"/>
              </a:rPr>
              <a:t>Recommendation 13</a:t>
            </a:r>
            <a:r>
              <a:rPr lang="en-US" altLang="it-IT" sz="2000" dirty="0">
                <a:solidFill>
                  <a:schemeClr val="accent2">
                    <a:lumMod val="50000"/>
                  </a:schemeClr>
                </a:solidFill>
                <a:latin typeface="Calibri (Corpo)"/>
              </a:rPr>
              <a:t>: All crewmembers SHOULD be trained in the use of the specific AED provided during the mission.​</a:t>
            </a:r>
          </a:p>
          <a:p>
            <a:pPr>
              <a:buFont typeface="Arial" panose="020B0604020202020204" pitchFamily="34" charset="0"/>
              <a:buChar char="•"/>
            </a:pPr>
            <a:r>
              <a:rPr lang="en-US" altLang="it-IT" sz="2000" b="1" dirty="0">
                <a:solidFill>
                  <a:schemeClr val="accent2">
                    <a:lumMod val="50000"/>
                  </a:schemeClr>
                </a:solidFill>
                <a:latin typeface="Calibri (Corpo)"/>
              </a:rPr>
              <a:t>Recommendation 14</a:t>
            </a:r>
            <a:r>
              <a:rPr lang="en-US" altLang="it-IT" sz="2000" dirty="0">
                <a:solidFill>
                  <a:schemeClr val="accent2">
                    <a:lumMod val="50000"/>
                  </a:schemeClr>
                </a:solidFill>
                <a:latin typeface="Calibri (Corpo)"/>
              </a:rPr>
              <a:t>: Even if survival is highly unlikely </a:t>
            </a:r>
            <a:r>
              <a:rPr lang="en-US" altLang="it-IT" sz="2000" u="sng" dirty="0">
                <a:solidFill>
                  <a:schemeClr val="accent2">
                    <a:lumMod val="50000"/>
                  </a:schemeClr>
                </a:solidFill>
                <a:latin typeface="Calibri (Corpo)"/>
              </a:rPr>
              <a:t>without defibrillation</a:t>
            </a:r>
            <a:r>
              <a:rPr lang="en-US" altLang="it-IT" sz="2000" dirty="0">
                <a:solidFill>
                  <a:schemeClr val="accent2">
                    <a:lumMod val="50000"/>
                  </a:schemeClr>
                </a:solidFill>
                <a:latin typeface="Calibri (Corpo)"/>
              </a:rPr>
              <a:t>, </a:t>
            </a:r>
            <a:r>
              <a:rPr lang="en-US" altLang="it-IT" sz="2000" u="sng" dirty="0">
                <a:solidFill>
                  <a:schemeClr val="accent2">
                    <a:lumMod val="50000"/>
                  </a:schemeClr>
                </a:solidFill>
                <a:latin typeface="Calibri (Corpo)"/>
              </a:rPr>
              <a:t>CPR SHOULD start when a defibrillator is unavailable in the space vehicle</a:t>
            </a:r>
            <a:r>
              <a:rPr lang="en-US" altLang="it-IT" sz="2000" dirty="0">
                <a:solidFill>
                  <a:schemeClr val="accent2">
                    <a:lumMod val="50000"/>
                  </a:schemeClr>
                </a:solidFill>
                <a:latin typeface="Calibri (Corpo)"/>
              </a:rPr>
              <a:t>, in patients who appear to be in cardiac arrest.​</a:t>
            </a:r>
          </a:p>
          <a:p>
            <a:pPr>
              <a:buFont typeface="Arial" panose="020B0604020202020204" pitchFamily="34" charset="0"/>
              <a:buChar char="•"/>
            </a:pPr>
            <a:r>
              <a:rPr lang="en-US" altLang="it-IT" sz="2000" b="1" dirty="0">
                <a:solidFill>
                  <a:schemeClr val="accent2">
                    <a:lumMod val="50000"/>
                  </a:schemeClr>
                </a:solidFill>
                <a:latin typeface="Calibri (Corpo)"/>
              </a:rPr>
              <a:t>Recommendation 15</a:t>
            </a:r>
            <a:r>
              <a:rPr lang="en-US" altLang="it-IT" sz="2000" dirty="0">
                <a:solidFill>
                  <a:schemeClr val="accent2">
                    <a:lumMod val="50000"/>
                  </a:schemeClr>
                </a:solidFill>
                <a:latin typeface="Calibri (Corpo)"/>
              </a:rPr>
              <a:t>: Although the survival rate is likely to be reduced in the absence of medical skills and/or equipment for on-going medical support in the event of ROSC in microgravity, </a:t>
            </a:r>
            <a:r>
              <a:rPr lang="en-US" altLang="it-IT" sz="2000" u="sng" dirty="0">
                <a:solidFill>
                  <a:schemeClr val="accent2">
                    <a:lumMod val="50000"/>
                  </a:schemeClr>
                </a:solidFill>
                <a:latin typeface="Calibri (Corpo)"/>
              </a:rPr>
              <a:t>defibrillation SHOULD take place when appropriate</a:t>
            </a:r>
            <a:r>
              <a:rPr lang="en-US" altLang="it-IT" sz="2000" dirty="0">
                <a:solidFill>
                  <a:schemeClr val="accent2">
                    <a:lumMod val="50000"/>
                  </a:schemeClr>
                </a:solidFill>
                <a:latin typeface="Calibri (Corpo)"/>
              </a:rPr>
              <a:t>.​</a:t>
            </a:r>
          </a:p>
          <a:p>
            <a:pPr>
              <a:buFont typeface="Arial" panose="020B0604020202020204" pitchFamily="34" charset="0"/>
              <a:buChar char="•"/>
            </a:pPr>
            <a:endParaRPr lang="en-GB" sz="2000" dirty="0">
              <a:solidFill>
                <a:schemeClr val="accent2">
                  <a:lumMod val="50000"/>
                </a:schemeClr>
              </a:solidFill>
              <a:latin typeface="Calibri (Corpo)"/>
            </a:endParaRPr>
          </a:p>
        </p:txBody>
      </p:sp>
      <p:pic>
        <p:nvPicPr>
          <p:cNvPr id="35842" name="Picture 2" descr="Intubation | ASKINTENSIVIST">
            <a:extLst>
              <a:ext uri="{FF2B5EF4-FFF2-40B4-BE49-F238E27FC236}">
                <a16:creationId xmlns:a16="http://schemas.microsoft.com/office/drawing/2014/main" id="{20C05194-C84A-49C9-9C7A-5568B14891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1305" y="2865161"/>
            <a:ext cx="4292729" cy="3528658"/>
          </a:xfrm>
          <a:prstGeom prst="rect">
            <a:avLst/>
          </a:prstGeom>
          <a:noFill/>
          <a:extLst>
            <a:ext uri="{909E8E84-426E-40DD-AFC4-6F175D3DCCD1}">
              <a14:hiddenFill xmlns:a14="http://schemas.microsoft.com/office/drawing/2010/main">
                <a:solidFill>
                  <a:srgbClr val="FFFFFF"/>
                </a:solidFill>
              </a14:hiddenFill>
            </a:ext>
          </a:extLst>
        </p:spPr>
      </p:pic>
      <p:sp>
        <p:nvSpPr>
          <p:cNvPr id="7" name="CasellaDiTesto 6">
            <a:extLst>
              <a:ext uri="{FF2B5EF4-FFF2-40B4-BE49-F238E27FC236}">
                <a16:creationId xmlns:a16="http://schemas.microsoft.com/office/drawing/2014/main" id="{57BEAFB0-2D4C-4CC2-8A7B-2CA2073FC463}"/>
              </a:ext>
            </a:extLst>
          </p:cNvPr>
          <p:cNvSpPr txBox="1"/>
          <p:nvPr/>
        </p:nvSpPr>
        <p:spPr>
          <a:xfrm>
            <a:off x="5446643" y="2801921"/>
            <a:ext cx="6450496" cy="3785652"/>
          </a:xfrm>
          <a:prstGeom prst="rect">
            <a:avLst/>
          </a:prstGeom>
          <a:noFill/>
        </p:spPr>
        <p:txBody>
          <a:bodyPr wrap="square">
            <a:spAutoFit/>
          </a:bodyPr>
          <a:lstStyle/>
          <a:p>
            <a:pPr>
              <a:buFont typeface="Arial" panose="020B0604020202020204" pitchFamily="34" charset="0"/>
              <a:buChar char="•"/>
            </a:pPr>
            <a:r>
              <a:rPr lang="en-US" altLang="it-IT" sz="2000" b="1" dirty="0">
                <a:solidFill>
                  <a:schemeClr val="accent2">
                    <a:lumMod val="50000"/>
                  </a:schemeClr>
                </a:solidFill>
                <a:latin typeface="Calibri (Corpo)"/>
              </a:rPr>
              <a:t> Recommendation 16</a:t>
            </a:r>
            <a:r>
              <a:rPr lang="en-US" altLang="it-IT" sz="2000" dirty="0">
                <a:solidFill>
                  <a:schemeClr val="accent2">
                    <a:lumMod val="50000"/>
                  </a:schemeClr>
                </a:solidFill>
                <a:latin typeface="Calibri (Corpo)"/>
              </a:rPr>
              <a:t>: </a:t>
            </a:r>
            <a:r>
              <a:rPr lang="en-US" altLang="it-IT" sz="2000" u="sng" dirty="0">
                <a:solidFill>
                  <a:schemeClr val="accent2">
                    <a:lumMod val="50000"/>
                  </a:schemeClr>
                </a:solidFill>
                <a:latin typeface="Calibri (Corpo)"/>
              </a:rPr>
              <a:t>Venous access </a:t>
            </a:r>
            <a:r>
              <a:rPr lang="en-US" altLang="it-IT" sz="2000" dirty="0">
                <a:solidFill>
                  <a:schemeClr val="accent2">
                    <a:lumMod val="50000"/>
                  </a:schemeClr>
                </a:solidFill>
                <a:latin typeface="Calibri (Corpo)"/>
              </a:rPr>
              <a:t>SHOULD ONLY be performed </a:t>
            </a:r>
            <a:r>
              <a:rPr lang="en-US" altLang="it-IT" sz="2000" u="sng" dirty="0">
                <a:solidFill>
                  <a:schemeClr val="accent2">
                    <a:lumMod val="50000"/>
                  </a:schemeClr>
                </a:solidFill>
                <a:latin typeface="Calibri (Corpo)"/>
              </a:rPr>
              <a:t>if more than two rescuers </a:t>
            </a:r>
            <a:r>
              <a:rPr lang="en-US" altLang="it-IT" sz="2000" dirty="0">
                <a:solidFill>
                  <a:schemeClr val="accent2">
                    <a:lumMod val="50000"/>
                  </a:schemeClr>
                </a:solidFill>
                <a:latin typeface="Calibri (Corpo)"/>
              </a:rPr>
              <a:t>are present during a cardiac arrest and high-quality CPR is performed.​</a:t>
            </a:r>
            <a:br>
              <a:rPr lang="en-US" altLang="it-IT" sz="2000" dirty="0">
                <a:solidFill>
                  <a:schemeClr val="accent2">
                    <a:lumMod val="50000"/>
                  </a:schemeClr>
                </a:solidFill>
                <a:latin typeface="Calibri (Corpo)"/>
              </a:rPr>
            </a:br>
            <a:endParaRPr lang="en-US" altLang="it-IT" sz="2000" dirty="0">
              <a:solidFill>
                <a:schemeClr val="accent2">
                  <a:lumMod val="50000"/>
                </a:schemeClr>
              </a:solidFill>
              <a:latin typeface="Calibri (Corpo)"/>
            </a:endParaRPr>
          </a:p>
          <a:p>
            <a:pPr>
              <a:buFont typeface="Arial" panose="020B0604020202020204" pitchFamily="34" charset="0"/>
              <a:buChar char="•"/>
            </a:pPr>
            <a:r>
              <a:rPr lang="en-US" altLang="it-IT" sz="2000" b="1" dirty="0">
                <a:solidFill>
                  <a:schemeClr val="accent2">
                    <a:lumMod val="50000"/>
                  </a:schemeClr>
                </a:solidFill>
                <a:latin typeface="Calibri (Corpo)"/>
              </a:rPr>
              <a:t> Recommendation 17</a:t>
            </a:r>
            <a:r>
              <a:rPr lang="en-US" altLang="it-IT" sz="2000" dirty="0">
                <a:solidFill>
                  <a:schemeClr val="accent2">
                    <a:lumMod val="50000"/>
                  </a:schemeClr>
                </a:solidFill>
                <a:latin typeface="Calibri (Corpo)"/>
              </a:rPr>
              <a:t>: As a first choice for the application of medication a peripheral </a:t>
            </a:r>
            <a:r>
              <a:rPr lang="en-US" altLang="it-IT" sz="2000" u="sng" dirty="0">
                <a:solidFill>
                  <a:schemeClr val="accent2">
                    <a:lumMod val="50000"/>
                  </a:schemeClr>
                </a:solidFill>
                <a:latin typeface="Calibri (Corpo)"/>
              </a:rPr>
              <a:t>venous cannulation </a:t>
            </a:r>
            <a:r>
              <a:rPr lang="en-US" altLang="it-IT" sz="2000" dirty="0">
                <a:solidFill>
                  <a:schemeClr val="accent2">
                    <a:lumMod val="50000"/>
                  </a:schemeClr>
                </a:solidFill>
                <a:latin typeface="Calibri (Corpo)"/>
              </a:rPr>
              <a:t>SHOULD be used.​</a:t>
            </a:r>
            <a:br>
              <a:rPr lang="en-US" altLang="it-IT" sz="2000" dirty="0">
                <a:solidFill>
                  <a:schemeClr val="accent2">
                    <a:lumMod val="50000"/>
                  </a:schemeClr>
                </a:solidFill>
                <a:latin typeface="Calibri (Corpo)"/>
              </a:rPr>
            </a:br>
            <a:endParaRPr lang="en-US" altLang="it-IT" sz="2000" b="1" dirty="0">
              <a:solidFill>
                <a:schemeClr val="accent2">
                  <a:lumMod val="50000"/>
                </a:schemeClr>
              </a:solidFill>
              <a:latin typeface="Calibri (Corpo)"/>
            </a:endParaRPr>
          </a:p>
          <a:p>
            <a:pPr>
              <a:buFont typeface="Arial" panose="020B0604020202020204" pitchFamily="34" charset="0"/>
              <a:buChar char="•"/>
            </a:pPr>
            <a:r>
              <a:rPr lang="en-US" altLang="it-IT" sz="2000" b="1" dirty="0">
                <a:solidFill>
                  <a:schemeClr val="accent2">
                    <a:lumMod val="50000"/>
                  </a:schemeClr>
                </a:solidFill>
                <a:latin typeface="Calibri (Corpo)"/>
              </a:rPr>
              <a:t> Recommendation 18</a:t>
            </a:r>
            <a:r>
              <a:rPr lang="en-US" altLang="it-IT" sz="2000" dirty="0">
                <a:solidFill>
                  <a:schemeClr val="accent2">
                    <a:lumMod val="50000"/>
                  </a:schemeClr>
                </a:solidFill>
                <a:latin typeface="Calibri (Corpo)"/>
              </a:rPr>
              <a:t>: When a peripheral venous access cannot be established in a patient in cardiac arrest in microgravity, the </a:t>
            </a:r>
            <a:r>
              <a:rPr lang="en-US" altLang="it-IT" sz="2000" u="sng" dirty="0">
                <a:solidFill>
                  <a:schemeClr val="accent2">
                    <a:lumMod val="50000"/>
                  </a:schemeClr>
                </a:solidFill>
                <a:latin typeface="Calibri (Corpo)"/>
              </a:rPr>
              <a:t>intraosseous tibial route </a:t>
            </a:r>
            <a:r>
              <a:rPr lang="en-US" altLang="it-IT" sz="2000" dirty="0">
                <a:solidFill>
                  <a:schemeClr val="accent2">
                    <a:lumMod val="50000"/>
                  </a:schemeClr>
                </a:solidFill>
                <a:latin typeface="Calibri (Corpo)"/>
              </a:rPr>
              <a:t>SHOULD be used.​</a:t>
            </a:r>
          </a:p>
          <a:p>
            <a:pPr>
              <a:buFont typeface="Arial" panose="020B0604020202020204" pitchFamily="34" charset="0"/>
              <a:buChar char="•"/>
            </a:pPr>
            <a:endParaRPr lang="en-US" altLang="it-IT" sz="2000" dirty="0">
              <a:solidFill>
                <a:schemeClr val="accent2">
                  <a:lumMod val="50000"/>
                </a:schemeClr>
              </a:solidFill>
              <a:latin typeface="Calibri (Corpo)"/>
            </a:endParaRPr>
          </a:p>
        </p:txBody>
      </p:sp>
    </p:spTree>
    <p:extLst>
      <p:ext uri="{BB962C8B-B14F-4D97-AF65-F5344CB8AC3E}">
        <p14:creationId xmlns:p14="http://schemas.microsoft.com/office/powerpoint/2010/main" val="34270970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D9C90BBA-9A23-4D9E-9BC9-33713A558074}"/>
              </a:ext>
            </a:extLst>
          </p:cNvPr>
          <p:cNvSpPr>
            <a:spLocks noGrp="1"/>
          </p:cNvSpPr>
          <p:nvPr>
            <p:ph idx="1"/>
          </p:nvPr>
        </p:nvSpPr>
        <p:spPr>
          <a:xfrm>
            <a:off x="669235" y="725213"/>
            <a:ext cx="11019181" cy="2567109"/>
          </a:xfrm>
        </p:spPr>
        <p:txBody>
          <a:bodyPr/>
          <a:lstStyle/>
          <a:p>
            <a:pPr>
              <a:buFont typeface="Arial" panose="020B0604020202020204" pitchFamily="34" charset="0"/>
              <a:buChar char="•"/>
            </a:pPr>
            <a:r>
              <a:rPr lang="en-US" altLang="it-IT" sz="2000" b="1" dirty="0">
                <a:solidFill>
                  <a:schemeClr val="accent2">
                    <a:lumMod val="50000"/>
                  </a:schemeClr>
                </a:solidFill>
                <a:latin typeface="Calibri" panose="020F0502020204030204" pitchFamily="34" charset="0"/>
              </a:rPr>
              <a:t>Recommendation 19</a:t>
            </a:r>
            <a:r>
              <a:rPr lang="en-US" altLang="it-IT" sz="2000" dirty="0">
                <a:solidFill>
                  <a:schemeClr val="accent2">
                    <a:lumMod val="50000"/>
                  </a:schemeClr>
                </a:solidFill>
                <a:latin typeface="Calibri" panose="020F0502020204030204" pitchFamily="34" charset="0"/>
              </a:rPr>
              <a:t>: For intravenous and intraosseous infusion, </a:t>
            </a:r>
            <a:r>
              <a:rPr lang="en-US" altLang="it-IT" sz="2000" u="sng" dirty="0">
                <a:solidFill>
                  <a:schemeClr val="accent2">
                    <a:lumMod val="50000"/>
                  </a:schemeClr>
                </a:solidFill>
                <a:latin typeface="Calibri" panose="020F0502020204030204" pitchFamily="34" charset="0"/>
              </a:rPr>
              <a:t>a degassed infusion bag </a:t>
            </a:r>
            <a:r>
              <a:rPr lang="en-US" altLang="it-IT" sz="2000" dirty="0">
                <a:solidFill>
                  <a:schemeClr val="accent2">
                    <a:lumMod val="50000"/>
                  </a:schemeClr>
                </a:solidFill>
                <a:latin typeface="Calibri" panose="020F0502020204030204" pitchFamily="34" charset="0"/>
              </a:rPr>
              <a:t>encased in a pressure bag SHOULD be used.​</a:t>
            </a:r>
            <a:endParaRPr lang="en-US" altLang="it-IT" sz="2000" dirty="0">
              <a:solidFill>
                <a:schemeClr val="accent2">
                  <a:lumMod val="50000"/>
                </a:schemeClr>
              </a:solidFill>
              <a:latin typeface="Arial" panose="020B0604020202020204" pitchFamily="34" charset="0"/>
            </a:endParaRPr>
          </a:p>
          <a:p>
            <a:pPr>
              <a:buFont typeface="Arial" panose="020B0604020202020204" pitchFamily="34" charset="0"/>
              <a:buChar char="•"/>
            </a:pPr>
            <a:r>
              <a:rPr lang="en-US" altLang="it-IT" sz="2000" b="1" dirty="0">
                <a:solidFill>
                  <a:schemeClr val="accent2">
                    <a:lumMod val="50000"/>
                  </a:schemeClr>
                </a:solidFill>
                <a:latin typeface="Calibri" panose="020F0502020204030204" pitchFamily="34" charset="0"/>
              </a:rPr>
              <a:t>Recommendation 20</a:t>
            </a:r>
            <a:r>
              <a:rPr lang="en-US" altLang="it-IT" sz="2000" dirty="0">
                <a:solidFill>
                  <a:schemeClr val="accent2">
                    <a:lumMod val="50000"/>
                  </a:schemeClr>
                </a:solidFill>
                <a:latin typeface="Calibri" panose="020F0502020204030204" pitchFamily="34" charset="0"/>
              </a:rPr>
              <a:t>: </a:t>
            </a:r>
            <a:r>
              <a:rPr lang="en-US" altLang="it-IT" sz="2000" u="sng" dirty="0">
                <a:solidFill>
                  <a:schemeClr val="accent2">
                    <a:lumMod val="50000"/>
                  </a:schemeClr>
                </a:solidFill>
                <a:latin typeface="Calibri" panose="020F0502020204030204" pitchFamily="34" charset="0"/>
              </a:rPr>
              <a:t>In low earth orbit</a:t>
            </a:r>
            <a:r>
              <a:rPr lang="en-US" altLang="it-IT" sz="2000" dirty="0">
                <a:solidFill>
                  <a:schemeClr val="accent2">
                    <a:lumMod val="50000"/>
                  </a:schemeClr>
                </a:solidFill>
                <a:latin typeface="Calibri" panose="020F0502020204030204" pitchFamily="34" charset="0"/>
              </a:rPr>
              <a:t>, </a:t>
            </a:r>
            <a:r>
              <a:rPr lang="en-US" altLang="it-IT" sz="2000" u="sng" dirty="0">
                <a:solidFill>
                  <a:schemeClr val="accent2">
                    <a:lumMod val="50000"/>
                  </a:schemeClr>
                </a:solidFill>
                <a:latin typeface="Calibri" panose="020F0502020204030204" pitchFamily="34" charset="0"/>
              </a:rPr>
              <a:t>telemedicine support </a:t>
            </a:r>
            <a:r>
              <a:rPr lang="en-US" altLang="it-IT" sz="2000" dirty="0">
                <a:solidFill>
                  <a:schemeClr val="accent2">
                    <a:lumMod val="50000"/>
                  </a:schemeClr>
                </a:solidFill>
                <a:latin typeface="Calibri" panose="020F0502020204030204" pitchFamily="34" charset="0"/>
              </a:rPr>
              <a:t>SHOULD be consulted in the event of a cardiac arrest, when it seems feasible and the manpower for its application is present.​</a:t>
            </a:r>
            <a:endParaRPr lang="en-US" altLang="it-IT" sz="2000" dirty="0">
              <a:solidFill>
                <a:schemeClr val="accent2">
                  <a:lumMod val="50000"/>
                </a:schemeClr>
              </a:solidFill>
              <a:latin typeface="Arial" panose="020B0604020202020204" pitchFamily="34" charset="0"/>
            </a:endParaRPr>
          </a:p>
          <a:p>
            <a:pPr>
              <a:buFont typeface="Arial" panose="020B0604020202020204" pitchFamily="34" charset="0"/>
              <a:buChar char="•"/>
            </a:pPr>
            <a:r>
              <a:rPr lang="en-US" altLang="it-IT" sz="2000" b="1" dirty="0">
                <a:solidFill>
                  <a:schemeClr val="accent2">
                    <a:lumMod val="50000"/>
                  </a:schemeClr>
                </a:solidFill>
                <a:latin typeface="Calibri" panose="020F0502020204030204" pitchFamily="34" charset="0"/>
              </a:rPr>
              <a:t>Recommendation 21</a:t>
            </a:r>
            <a:r>
              <a:rPr lang="en-US" altLang="it-IT" sz="2000" dirty="0">
                <a:solidFill>
                  <a:schemeClr val="accent2">
                    <a:lumMod val="50000"/>
                  </a:schemeClr>
                </a:solidFill>
                <a:latin typeface="Calibri" panose="020F0502020204030204" pitchFamily="34" charset="0"/>
              </a:rPr>
              <a:t>: </a:t>
            </a:r>
            <a:r>
              <a:rPr lang="en-US" altLang="it-IT" sz="2000" u="sng" dirty="0">
                <a:solidFill>
                  <a:schemeClr val="accent2">
                    <a:lumMod val="50000"/>
                  </a:schemeClr>
                </a:solidFill>
                <a:latin typeface="Calibri" panose="020F0502020204030204" pitchFamily="34" charset="0"/>
              </a:rPr>
              <a:t>During space exploration missions to Mars</a:t>
            </a:r>
            <a:r>
              <a:rPr lang="en-US" altLang="it-IT" sz="2000" dirty="0">
                <a:solidFill>
                  <a:schemeClr val="accent2">
                    <a:lumMod val="50000"/>
                  </a:schemeClr>
                </a:solidFill>
                <a:latin typeface="Calibri" panose="020F0502020204030204" pitchFamily="34" charset="0"/>
              </a:rPr>
              <a:t>, telemedicine support will be </a:t>
            </a:r>
            <a:r>
              <a:rPr lang="en-US" altLang="it-IT" sz="2000" u="sng" dirty="0">
                <a:solidFill>
                  <a:schemeClr val="accent2">
                    <a:lumMod val="50000"/>
                  </a:schemeClr>
                </a:solidFill>
                <a:latin typeface="Calibri" panose="020F0502020204030204" pitchFamily="34" charset="0"/>
              </a:rPr>
              <a:t>impractical</a:t>
            </a:r>
            <a:r>
              <a:rPr lang="en-US" altLang="it-IT" sz="2000" dirty="0">
                <a:solidFill>
                  <a:schemeClr val="accent2">
                    <a:lumMod val="50000"/>
                  </a:schemeClr>
                </a:solidFill>
                <a:latin typeface="Calibri" panose="020F0502020204030204" pitchFamily="34" charset="0"/>
              </a:rPr>
              <a:t> during </a:t>
            </a:r>
            <a:r>
              <a:rPr lang="en-US" altLang="it-IT" sz="2000" u="sng" dirty="0">
                <a:solidFill>
                  <a:schemeClr val="accent2">
                    <a:lumMod val="50000"/>
                  </a:schemeClr>
                </a:solidFill>
                <a:latin typeface="Calibri" panose="020F0502020204030204" pitchFamily="34" charset="0"/>
              </a:rPr>
              <a:t>CPR due to the communicational time-delay (3–23 min)</a:t>
            </a:r>
            <a:r>
              <a:rPr lang="en-US" altLang="it-IT" sz="2000" dirty="0">
                <a:solidFill>
                  <a:schemeClr val="accent2">
                    <a:lumMod val="50000"/>
                  </a:schemeClr>
                </a:solidFill>
                <a:latin typeface="Calibri" panose="020F0502020204030204" pitchFamily="34" charset="0"/>
              </a:rPr>
              <a:t> and SHOULD only be attempted, when additional crewmembers, not involved in treating the patient, are present.​</a:t>
            </a:r>
            <a:endParaRPr lang="en-US" altLang="it-IT" sz="2000" dirty="0">
              <a:solidFill>
                <a:schemeClr val="accent2">
                  <a:lumMod val="50000"/>
                </a:schemeClr>
              </a:solidFill>
              <a:latin typeface="Arial" panose="020B0604020202020204" pitchFamily="34" charset="0"/>
            </a:endParaRPr>
          </a:p>
          <a:p>
            <a:endParaRPr lang="en-GB" sz="2000" dirty="0">
              <a:solidFill>
                <a:schemeClr val="accent2">
                  <a:lumMod val="50000"/>
                </a:schemeClr>
              </a:solidFill>
            </a:endParaRPr>
          </a:p>
        </p:txBody>
      </p:sp>
      <p:pic>
        <p:nvPicPr>
          <p:cNvPr id="36866" name="Picture 2" descr="4,634 BEST Telemedicine Icon IMAGES, STOCK PHOTOS &amp; VECTORS | Adobe Stock">
            <a:extLst>
              <a:ext uri="{FF2B5EF4-FFF2-40B4-BE49-F238E27FC236}">
                <a16:creationId xmlns:a16="http://schemas.microsoft.com/office/drawing/2014/main" id="{58EDC2F7-7440-4A3D-B1E2-FC84B1DE7763}"/>
              </a:ext>
            </a:extLst>
          </p:cNvPr>
          <p:cNvPicPr>
            <a:picLocks noChangeAspect="1" noChangeArrowheads="1"/>
          </p:cNvPicPr>
          <p:nvPr/>
        </p:nvPicPr>
        <p:blipFill>
          <a:blip r:embed="rId2">
            <a:clrChange>
              <a:clrFrom>
                <a:srgbClr val="FFFEF6"/>
              </a:clrFrom>
              <a:clrTo>
                <a:srgbClr val="FFFEF6">
                  <a:alpha val="0"/>
                </a:srgbClr>
              </a:clrTo>
            </a:clrChange>
            <a:duotone>
              <a:schemeClr val="accent2">
                <a:shade val="45000"/>
                <a:satMod val="135000"/>
              </a:schemeClr>
              <a:prstClr val="white"/>
            </a:duotone>
            <a:extLst>
              <a:ext uri="{BEBA8EAE-BF5A-486C-A8C5-ECC9F3942E4B}">
                <a14:imgProps xmlns:a14="http://schemas.microsoft.com/office/drawing/2010/main">
                  <a14:imgLayer r:embed="rId3">
                    <a14:imgEffect>
                      <a14:colorTemperature colorTemp="11200"/>
                    </a14:imgEffect>
                    <a14:imgEffect>
                      <a14:saturation sat="400000"/>
                    </a14:imgEffect>
                  </a14:imgLayer>
                </a14:imgProps>
              </a:ext>
              <a:ext uri="{28A0092B-C50C-407E-A947-70E740481C1C}">
                <a14:useLocalDpi xmlns:a14="http://schemas.microsoft.com/office/drawing/2010/main" val="0"/>
              </a:ext>
            </a:extLst>
          </a:blip>
          <a:srcRect/>
          <a:stretch>
            <a:fillRect/>
          </a:stretch>
        </p:blipFill>
        <p:spPr bwMode="auto">
          <a:xfrm>
            <a:off x="754189" y="3155656"/>
            <a:ext cx="3792495" cy="2741562"/>
          </a:xfrm>
          <a:prstGeom prst="rect">
            <a:avLst/>
          </a:prstGeom>
          <a:noFill/>
          <a:extLst>
            <a:ext uri="{909E8E84-426E-40DD-AFC4-6F175D3DCCD1}">
              <a14:hiddenFill xmlns:a14="http://schemas.microsoft.com/office/drawing/2010/main">
                <a:solidFill>
                  <a:srgbClr val="FFFFFF"/>
                </a:solidFill>
              </a14:hiddenFill>
            </a:ext>
          </a:extLst>
        </p:spPr>
      </p:pic>
      <p:sp>
        <p:nvSpPr>
          <p:cNvPr id="6" name="CasellaDiTesto 5">
            <a:extLst>
              <a:ext uri="{FF2B5EF4-FFF2-40B4-BE49-F238E27FC236}">
                <a16:creationId xmlns:a16="http://schemas.microsoft.com/office/drawing/2014/main" id="{E76CB566-A345-4D7E-8040-8EE0481D8EF9}"/>
              </a:ext>
            </a:extLst>
          </p:cNvPr>
          <p:cNvSpPr txBox="1"/>
          <p:nvPr/>
        </p:nvSpPr>
        <p:spPr>
          <a:xfrm>
            <a:off x="4872895" y="3293166"/>
            <a:ext cx="6096000" cy="2246769"/>
          </a:xfrm>
          <a:prstGeom prst="rect">
            <a:avLst/>
          </a:prstGeom>
          <a:noFill/>
        </p:spPr>
        <p:txBody>
          <a:bodyPr wrap="square">
            <a:spAutoFit/>
          </a:bodyPr>
          <a:lstStyle/>
          <a:p>
            <a:pPr>
              <a:buFont typeface="Arial" panose="020B0604020202020204" pitchFamily="34" charset="0"/>
              <a:buChar char="•"/>
            </a:pPr>
            <a:r>
              <a:rPr lang="en-US" altLang="it-IT" sz="2000" b="1" dirty="0">
                <a:solidFill>
                  <a:schemeClr val="accent2">
                    <a:lumMod val="50000"/>
                  </a:schemeClr>
                </a:solidFill>
                <a:latin typeface="Calibri" panose="020F0502020204030204" pitchFamily="34" charset="0"/>
              </a:rPr>
              <a:t> Recommendation 22</a:t>
            </a:r>
            <a:r>
              <a:rPr lang="en-US" altLang="it-IT" sz="2000" dirty="0">
                <a:solidFill>
                  <a:schemeClr val="accent2">
                    <a:lumMod val="50000"/>
                  </a:schemeClr>
                </a:solidFill>
                <a:latin typeface="Calibri" panose="020F0502020204030204" pitchFamily="34" charset="0"/>
              </a:rPr>
              <a:t>: The </a:t>
            </a:r>
            <a:r>
              <a:rPr lang="en-US" altLang="it-IT" sz="2000" u="sng" dirty="0">
                <a:solidFill>
                  <a:schemeClr val="accent2">
                    <a:lumMod val="50000"/>
                  </a:schemeClr>
                </a:solidFill>
                <a:latin typeface="Calibri" panose="020F0502020204030204" pitchFamily="34" charset="0"/>
              </a:rPr>
              <a:t>decision to terminate resuscitation </a:t>
            </a:r>
            <a:r>
              <a:rPr lang="en-US" altLang="it-IT" sz="2000" dirty="0">
                <a:solidFill>
                  <a:schemeClr val="accent2">
                    <a:lumMod val="50000"/>
                  </a:schemeClr>
                </a:solidFill>
                <a:latin typeface="Calibri" panose="020F0502020204030204" pitchFamily="34" charset="0"/>
              </a:rPr>
              <a:t>SHOULD be made </a:t>
            </a:r>
            <a:r>
              <a:rPr lang="en-US" altLang="it-IT" sz="2000" u="sng" dirty="0">
                <a:solidFill>
                  <a:schemeClr val="accent2">
                    <a:lumMod val="50000"/>
                  </a:schemeClr>
                </a:solidFill>
                <a:latin typeface="Calibri" panose="020F0502020204030204" pitchFamily="34" charset="0"/>
              </a:rPr>
              <a:t>by the crewmember with the highest medical qualification</a:t>
            </a:r>
            <a:r>
              <a:rPr lang="en-US" altLang="it-IT" sz="2000" dirty="0">
                <a:solidFill>
                  <a:schemeClr val="accent2">
                    <a:lumMod val="50000"/>
                  </a:schemeClr>
                </a:solidFill>
                <a:latin typeface="Calibri" panose="020F0502020204030204" pitchFamily="34" charset="0"/>
              </a:rPr>
              <a:t> after consultation with telemedicine support. Only if telemedicine support is unavailable or time delay prevents prompt feedback the decision has to be made by the crewmember with the highest medical qualification alone.</a:t>
            </a:r>
            <a:r>
              <a:rPr lang="en-GB" altLang="it-IT" sz="2000" dirty="0">
                <a:solidFill>
                  <a:schemeClr val="accent2">
                    <a:lumMod val="50000"/>
                  </a:schemeClr>
                </a:solidFill>
                <a:latin typeface="Calibri" panose="020F0502020204030204" pitchFamily="34" charset="0"/>
              </a:rPr>
              <a:t>​</a:t>
            </a:r>
            <a:endParaRPr lang="en-GB" altLang="it-IT" sz="2000" dirty="0">
              <a:solidFill>
                <a:schemeClr val="accent2">
                  <a:lumMod val="50000"/>
                </a:schemeClr>
              </a:solidFill>
              <a:latin typeface="Arial" panose="020B0604020202020204" pitchFamily="34" charset="0"/>
            </a:endParaRPr>
          </a:p>
        </p:txBody>
      </p:sp>
    </p:spTree>
    <p:extLst>
      <p:ext uri="{BB962C8B-B14F-4D97-AF65-F5344CB8AC3E}">
        <p14:creationId xmlns:p14="http://schemas.microsoft.com/office/powerpoint/2010/main" val="990342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a:extLst>
              <a:ext uri="{FF2B5EF4-FFF2-40B4-BE49-F238E27FC236}">
                <a16:creationId xmlns:a16="http://schemas.microsoft.com/office/drawing/2014/main" id="{BB438A69-B8D2-4B7D-9EB7-DCA42E483E59}"/>
              </a:ext>
            </a:extLst>
          </p:cNvPr>
          <p:cNvSpPr>
            <a:spLocks noGrp="1" noChangeArrowheads="1"/>
          </p:cNvSpPr>
          <p:nvPr>
            <p:ph type="title"/>
          </p:nvPr>
        </p:nvSpPr>
        <p:spPr/>
        <p:txBody>
          <a:bodyPr/>
          <a:lstStyle/>
          <a:p>
            <a:pPr algn="ctr"/>
            <a:r>
              <a:rPr lang="en-GB" altLang="it-IT" sz="3600" dirty="0">
                <a:solidFill>
                  <a:schemeClr val="accent2">
                    <a:lumMod val="50000"/>
                  </a:schemeClr>
                </a:solidFill>
                <a:latin typeface="Calibri Light" panose="020F0302020204030204" pitchFamily="34" charset="0"/>
              </a:rPr>
              <a:t>Conclusions​</a:t>
            </a:r>
            <a:endParaRPr lang="it-IT" altLang="it-IT" sz="3600" dirty="0">
              <a:solidFill>
                <a:schemeClr val="accent2">
                  <a:lumMod val="50000"/>
                </a:schemeClr>
              </a:solidFill>
            </a:endParaRPr>
          </a:p>
        </p:txBody>
      </p:sp>
      <p:sp>
        <p:nvSpPr>
          <p:cNvPr id="22531" name="Segnaposto contenuto 2">
            <a:extLst>
              <a:ext uri="{FF2B5EF4-FFF2-40B4-BE49-F238E27FC236}">
                <a16:creationId xmlns:a16="http://schemas.microsoft.com/office/drawing/2014/main" id="{A874CBFC-CC4C-4075-BD26-57C6784795C6}"/>
              </a:ext>
            </a:extLst>
          </p:cNvPr>
          <p:cNvSpPr>
            <a:spLocks noGrp="1" noChangeArrowheads="1"/>
          </p:cNvSpPr>
          <p:nvPr>
            <p:ph idx="1"/>
          </p:nvPr>
        </p:nvSpPr>
        <p:spPr>
          <a:xfrm>
            <a:off x="1225825" y="2256528"/>
            <a:ext cx="7070035" cy="3932237"/>
          </a:xfrm>
        </p:spPr>
        <p:txBody>
          <a:bodyPr/>
          <a:lstStyle/>
          <a:p>
            <a:pPr>
              <a:buFont typeface="Arial" panose="020B0604020202020204" pitchFamily="34" charset="0"/>
              <a:buChar char="•"/>
            </a:pPr>
            <a:r>
              <a:rPr lang="en-GB" altLang="it-IT" sz="2000" dirty="0">
                <a:solidFill>
                  <a:schemeClr val="accent2">
                    <a:lumMod val="50000"/>
                  </a:schemeClr>
                </a:solidFill>
                <a:latin typeface="Calibri (Corpo)"/>
              </a:rPr>
              <a:t>Real life experience is missing</a:t>
            </a:r>
            <a:r>
              <a:rPr lang="en-US" altLang="it-IT" sz="2000" dirty="0">
                <a:solidFill>
                  <a:schemeClr val="accent2">
                    <a:lumMod val="50000"/>
                  </a:schemeClr>
                </a:solidFill>
                <a:latin typeface="Calibri (Corpo)"/>
              </a:rPr>
              <a:t>​</a:t>
            </a:r>
          </a:p>
          <a:p>
            <a:pPr>
              <a:buFont typeface="Arial" panose="020B0604020202020204" pitchFamily="34" charset="0"/>
              <a:buChar char="•"/>
            </a:pPr>
            <a:r>
              <a:rPr lang="en-GB" altLang="it-IT" sz="2000" dirty="0">
                <a:solidFill>
                  <a:schemeClr val="accent2">
                    <a:lumMod val="50000"/>
                  </a:schemeClr>
                </a:solidFill>
                <a:latin typeface="Calibri (Corpo)"/>
              </a:rPr>
              <a:t>Only few studies regarding airway management</a:t>
            </a:r>
            <a:r>
              <a:rPr lang="en-US" altLang="it-IT" sz="2000" dirty="0">
                <a:solidFill>
                  <a:schemeClr val="accent2">
                    <a:lumMod val="50000"/>
                  </a:schemeClr>
                </a:solidFill>
                <a:latin typeface="Calibri (Corpo)"/>
              </a:rPr>
              <a:t>​</a:t>
            </a:r>
          </a:p>
          <a:p>
            <a:pPr>
              <a:buFont typeface="Arial" panose="020B0604020202020204" pitchFamily="34" charset="0"/>
              <a:buChar char="•"/>
            </a:pPr>
            <a:r>
              <a:rPr lang="en-US" altLang="it-IT" sz="2000" dirty="0">
                <a:solidFill>
                  <a:schemeClr val="accent2">
                    <a:lumMod val="50000"/>
                  </a:schemeClr>
                </a:solidFill>
                <a:latin typeface="Calibri (Corpo)"/>
              </a:rPr>
              <a:t>Studies for many other aspects of CPR such as defibrillation, drug therapy or post resuscitation care remains minimal to nonexistent.</a:t>
            </a:r>
            <a:r>
              <a:rPr lang="en-GB" altLang="it-IT" sz="2000" dirty="0">
                <a:solidFill>
                  <a:schemeClr val="accent2">
                    <a:lumMod val="50000"/>
                  </a:schemeClr>
                </a:solidFill>
                <a:latin typeface="Calibri (Corpo)"/>
              </a:rPr>
              <a:t>​</a:t>
            </a:r>
          </a:p>
          <a:p>
            <a:pPr>
              <a:buFont typeface="Arial" panose="020B0604020202020204" pitchFamily="34" charset="0"/>
              <a:buChar char="•"/>
            </a:pPr>
            <a:r>
              <a:rPr lang="en-GB" altLang="it-IT" sz="2000" dirty="0">
                <a:solidFill>
                  <a:schemeClr val="accent2">
                    <a:lumMod val="50000"/>
                  </a:schemeClr>
                </a:solidFill>
                <a:latin typeface="Calibri (Corpo)"/>
              </a:rPr>
              <a:t>Further research is necessary</a:t>
            </a:r>
            <a:r>
              <a:rPr lang="en-US" altLang="it-IT" sz="2000" dirty="0">
                <a:solidFill>
                  <a:schemeClr val="accent2">
                    <a:lumMod val="50000"/>
                  </a:schemeClr>
                </a:solidFill>
                <a:latin typeface="Calibri (Corpo)"/>
              </a:rPr>
              <a:t>​</a:t>
            </a:r>
          </a:p>
          <a:p>
            <a:endParaRPr lang="it-IT" altLang="it-IT" sz="2000" dirty="0">
              <a:solidFill>
                <a:schemeClr val="accent2">
                  <a:lumMod val="50000"/>
                </a:schemeClr>
              </a:solidFill>
              <a:latin typeface="Calibri (Corpo)"/>
            </a:endParaRPr>
          </a:p>
        </p:txBody>
      </p:sp>
      <p:pic>
        <p:nvPicPr>
          <p:cNvPr id="4" name="Immagine 3">
            <a:extLst>
              <a:ext uri="{FF2B5EF4-FFF2-40B4-BE49-F238E27FC236}">
                <a16:creationId xmlns:a16="http://schemas.microsoft.com/office/drawing/2014/main" id="{F80833B7-7AAE-4E33-B6DB-F7DD63381B24}"/>
              </a:ext>
            </a:extLst>
          </p:cNvPr>
          <p:cNvPicPr>
            <a:picLocks noChangeAspect="1"/>
          </p:cNvPicPr>
          <p:nvPr/>
        </p:nvPicPr>
        <p:blipFill>
          <a:blip r:embed="rId2">
            <a:extLst>
              <a:ext uri="{BEBA8EAE-BF5A-486C-A8C5-ECC9F3942E4B}">
                <a14:imgProps xmlns:a14="http://schemas.microsoft.com/office/drawing/2010/main">
                  <a14:imgLayer r:embed="rId3">
                    <a14:imgEffect>
                      <a14:backgroundRemoval t="3255" b="89899" l="5000" r="94565"/>
                    </a14:imgEffect>
                  </a14:imgLayer>
                </a14:imgProps>
              </a:ext>
            </a:extLst>
          </a:blip>
          <a:stretch>
            <a:fillRect/>
          </a:stretch>
        </p:blipFill>
        <p:spPr>
          <a:xfrm>
            <a:off x="7397380" y="533674"/>
            <a:ext cx="4450063" cy="4309789"/>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olo 1">
            <a:extLst>
              <a:ext uri="{FF2B5EF4-FFF2-40B4-BE49-F238E27FC236}">
                <a16:creationId xmlns:a16="http://schemas.microsoft.com/office/drawing/2014/main" id="{94C8C68B-E4D5-4CAA-93F0-FBE3596A8708}"/>
              </a:ext>
            </a:extLst>
          </p:cNvPr>
          <p:cNvSpPr>
            <a:spLocks noGrp="1" noChangeArrowheads="1"/>
          </p:cNvSpPr>
          <p:nvPr>
            <p:ph type="title"/>
          </p:nvPr>
        </p:nvSpPr>
        <p:spPr/>
        <p:txBody>
          <a:bodyPr/>
          <a:lstStyle/>
          <a:p>
            <a:pPr algn="ctr"/>
            <a:r>
              <a:rPr lang="en-GB" altLang="it-IT" sz="3600" dirty="0" err="1">
                <a:solidFill>
                  <a:schemeClr val="accent2">
                    <a:lumMod val="50000"/>
                  </a:schemeClr>
                </a:solidFill>
                <a:latin typeface="Calibri Light" panose="020F0302020204030204" pitchFamily="34" charset="0"/>
              </a:rPr>
              <a:t>Aknowledgments</a:t>
            </a:r>
            <a:r>
              <a:rPr lang="en-GB" altLang="it-IT" sz="3600" dirty="0">
                <a:solidFill>
                  <a:schemeClr val="accent2">
                    <a:lumMod val="50000"/>
                  </a:schemeClr>
                </a:solidFill>
                <a:latin typeface="Calibri Light" panose="020F0302020204030204" pitchFamily="34" charset="0"/>
              </a:rPr>
              <a:t>​ and Affiliations</a:t>
            </a:r>
            <a:endParaRPr lang="it-IT" altLang="it-IT" sz="3600" dirty="0">
              <a:solidFill>
                <a:schemeClr val="accent2">
                  <a:lumMod val="50000"/>
                </a:schemeClr>
              </a:solidFill>
            </a:endParaRPr>
          </a:p>
        </p:txBody>
      </p:sp>
      <p:sp>
        <p:nvSpPr>
          <p:cNvPr id="3" name="Segnaposto contenuto 2">
            <a:extLst>
              <a:ext uri="{FF2B5EF4-FFF2-40B4-BE49-F238E27FC236}">
                <a16:creationId xmlns:a16="http://schemas.microsoft.com/office/drawing/2014/main" id="{F73E3D31-09B0-4F47-A7EE-A27135B51BBA}"/>
              </a:ext>
            </a:extLst>
          </p:cNvPr>
          <p:cNvSpPr>
            <a:spLocks noGrp="1"/>
          </p:cNvSpPr>
          <p:nvPr>
            <p:ph idx="1"/>
          </p:nvPr>
        </p:nvSpPr>
        <p:spPr>
          <a:xfrm>
            <a:off x="1239077" y="2412103"/>
            <a:ext cx="4406348" cy="3932237"/>
          </a:xfrm>
        </p:spPr>
        <p:txBody>
          <a:bodyPr>
            <a:normAutofit/>
          </a:bodyPr>
          <a:lstStyle/>
          <a:p>
            <a:pPr marL="182880" indent="-182880">
              <a:spcAft>
                <a:spcPts val="0"/>
              </a:spcAft>
              <a:buClr>
                <a:schemeClr val="tx1">
                  <a:lumMod val="85000"/>
                  <a:lumOff val="15000"/>
                </a:schemeClr>
              </a:buClr>
              <a:buFont typeface="Arial" panose="020B0604020202020204" pitchFamily="34" charset="0"/>
              <a:buChar char="•"/>
              <a:defRPr/>
            </a:pPr>
            <a:r>
              <a:rPr lang="en-GB" sz="2000" dirty="0">
                <a:solidFill>
                  <a:schemeClr val="accent2">
                    <a:lumMod val="50000"/>
                  </a:schemeClr>
                </a:solidFill>
                <a:latin typeface="Calibri" panose="020F0502020204030204" pitchFamily="34" charset="0"/>
              </a:rPr>
              <a:t>Prof. </a:t>
            </a:r>
            <a:r>
              <a:rPr lang="en-GB" sz="2000" dirty="0" err="1">
                <a:solidFill>
                  <a:schemeClr val="accent2">
                    <a:lumMod val="50000"/>
                  </a:schemeClr>
                </a:solidFill>
                <a:latin typeface="Calibri" panose="020F0502020204030204" pitchFamily="34" charset="0"/>
              </a:rPr>
              <a:t>Dr.</a:t>
            </a:r>
            <a:r>
              <a:rPr lang="en-GB" sz="2000" dirty="0">
                <a:solidFill>
                  <a:schemeClr val="accent2">
                    <a:lumMod val="50000"/>
                  </a:schemeClr>
                </a:solidFill>
                <a:latin typeface="Calibri" panose="020F0502020204030204" pitchFamily="34" charset="0"/>
              </a:rPr>
              <a:t> Med. Jochen </a:t>
            </a:r>
            <a:r>
              <a:rPr lang="en-GB" sz="2000" dirty="0" err="1">
                <a:solidFill>
                  <a:schemeClr val="accent2">
                    <a:lumMod val="50000"/>
                  </a:schemeClr>
                </a:solidFill>
                <a:latin typeface="Calibri" panose="020F0502020204030204" pitchFamily="34" charset="0"/>
              </a:rPr>
              <a:t>Hinkelbein</a:t>
            </a:r>
            <a:r>
              <a:rPr lang="en-US" sz="2000" dirty="0">
                <a:solidFill>
                  <a:schemeClr val="accent2">
                    <a:lumMod val="50000"/>
                  </a:schemeClr>
                </a:solidFill>
                <a:latin typeface="Calibri" panose="020F0502020204030204" pitchFamily="34" charset="0"/>
              </a:rPr>
              <a:t>​</a:t>
            </a:r>
            <a:endParaRPr lang="en-US" sz="2000" dirty="0">
              <a:solidFill>
                <a:schemeClr val="accent2">
                  <a:lumMod val="50000"/>
                </a:schemeClr>
              </a:solidFill>
              <a:latin typeface="Arial" panose="020B0604020202020204" pitchFamily="34" charset="0"/>
            </a:endParaRPr>
          </a:p>
          <a:p>
            <a:pPr marL="182880" indent="-182880">
              <a:spcAft>
                <a:spcPts val="0"/>
              </a:spcAft>
              <a:buClr>
                <a:schemeClr val="tx1">
                  <a:lumMod val="85000"/>
                  <a:lumOff val="15000"/>
                </a:schemeClr>
              </a:buClr>
              <a:buFont typeface="Arial" panose="020B0604020202020204" pitchFamily="34" charset="0"/>
              <a:buChar char="•"/>
              <a:defRPr/>
            </a:pPr>
            <a:r>
              <a:rPr lang="en-GB" sz="2000" dirty="0" err="1">
                <a:solidFill>
                  <a:schemeClr val="accent2">
                    <a:lumMod val="50000"/>
                  </a:schemeClr>
                </a:solidFill>
                <a:latin typeface="Calibri" panose="020F0502020204030204" pitchFamily="34" charset="0"/>
              </a:rPr>
              <a:t>Dr.</a:t>
            </a:r>
            <a:r>
              <a:rPr lang="en-GB" sz="2000" dirty="0">
                <a:solidFill>
                  <a:schemeClr val="accent2">
                    <a:lumMod val="50000"/>
                  </a:schemeClr>
                </a:solidFill>
                <a:latin typeface="Calibri" panose="020F0502020204030204" pitchFamily="34" charset="0"/>
              </a:rPr>
              <a:t> Med. Steffen </a:t>
            </a:r>
            <a:r>
              <a:rPr lang="en-GB" sz="2000" dirty="0" err="1">
                <a:solidFill>
                  <a:schemeClr val="accent2">
                    <a:lumMod val="50000"/>
                  </a:schemeClr>
                </a:solidFill>
                <a:latin typeface="Calibri" panose="020F0502020204030204" pitchFamily="34" charset="0"/>
              </a:rPr>
              <a:t>Kerkhoff</a:t>
            </a:r>
            <a:r>
              <a:rPr lang="en-GB" sz="2000" dirty="0">
                <a:solidFill>
                  <a:schemeClr val="accent2">
                    <a:lumMod val="50000"/>
                  </a:schemeClr>
                </a:solidFill>
                <a:latin typeface="Calibri" panose="020F0502020204030204" pitchFamily="34" charset="0"/>
              </a:rPr>
              <a:t>​</a:t>
            </a:r>
            <a:endParaRPr lang="en-GB" sz="2000" dirty="0">
              <a:solidFill>
                <a:schemeClr val="accent2">
                  <a:lumMod val="50000"/>
                </a:schemeClr>
              </a:solidFill>
              <a:latin typeface="Arial" panose="020B0604020202020204" pitchFamily="34" charset="0"/>
            </a:endParaRPr>
          </a:p>
          <a:p>
            <a:pPr marL="182880" indent="-182880">
              <a:spcAft>
                <a:spcPts val="0"/>
              </a:spcAft>
              <a:buClr>
                <a:schemeClr val="tx1">
                  <a:lumMod val="85000"/>
                  <a:lumOff val="15000"/>
                </a:schemeClr>
              </a:buClr>
              <a:buFont typeface="Arial" panose="020B0604020202020204" pitchFamily="34" charset="0"/>
              <a:buChar char="•"/>
              <a:defRPr/>
            </a:pPr>
            <a:r>
              <a:rPr lang="en-GB" sz="2000" dirty="0">
                <a:solidFill>
                  <a:schemeClr val="accent2">
                    <a:lumMod val="50000"/>
                  </a:schemeClr>
                </a:solidFill>
                <a:latin typeface="Calibri" panose="020F0502020204030204" pitchFamily="34" charset="0"/>
              </a:rPr>
              <a:t>All the other authors</a:t>
            </a:r>
            <a:r>
              <a:rPr lang="en-US" sz="2000" dirty="0">
                <a:solidFill>
                  <a:schemeClr val="accent2">
                    <a:lumMod val="50000"/>
                  </a:schemeClr>
                </a:solidFill>
                <a:latin typeface="Calibri" panose="020F0502020204030204" pitchFamily="34" charset="0"/>
              </a:rPr>
              <a:t>​</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panose="020F0502020204030204" pitchFamily="34" charset="0"/>
              </a:rPr>
              <a:t>ESAM Space Medicine Group</a:t>
            </a:r>
          </a:p>
          <a:p>
            <a:pPr marL="182880" indent="-182880">
              <a:spcAft>
                <a:spcPts val="0"/>
              </a:spcAft>
              <a:buClr>
                <a:schemeClr val="tx1">
                  <a:lumMod val="85000"/>
                  <a:lumOff val="15000"/>
                </a:schemeClr>
              </a:buClr>
              <a:buFont typeface="Arial" panose="020B0604020202020204" pitchFamily="34" charset="0"/>
              <a:buChar char="•"/>
              <a:defRPr/>
            </a:pPr>
            <a:r>
              <a:rPr lang="en-US" sz="2000" dirty="0" err="1">
                <a:solidFill>
                  <a:schemeClr val="accent2">
                    <a:lumMod val="50000"/>
                  </a:schemeClr>
                </a:solidFill>
                <a:latin typeface="Calibri" panose="020F0502020204030204" pitchFamily="34" charset="0"/>
              </a:rPr>
              <a:t>Università</a:t>
            </a:r>
            <a:r>
              <a:rPr lang="en-US" sz="2000" dirty="0">
                <a:solidFill>
                  <a:schemeClr val="accent2">
                    <a:lumMod val="50000"/>
                  </a:schemeClr>
                </a:solidFill>
                <a:latin typeface="Calibri" panose="020F0502020204030204" pitchFamily="34" charset="0"/>
              </a:rPr>
              <a:t> </a:t>
            </a:r>
            <a:r>
              <a:rPr lang="en-US" sz="2000" dirty="0" err="1">
                <a:solidFill>
                  <a:schemeClr val="accent2">
                    <a:lumMod val="50000"/>
                  </a:schemeClr>
                </a:solidFill>
                <a:latin typeface="Calibri" panose="020F0502020204030204" pitchFamily="34" charset="0"/>
              </a:rPr>
              <a:t>degli</a:t>
            </a:r>
            <a:r>
              <a:rPr lang="en-US" sz="2000" dirty="0">
                <a:solidFill>
                  <a:schemeClr val="accent2">
                    <a:lumMod val="50000"/>
                  </a:schemeClr>
                </a:solidFill>
                <a:latin typeface="Calibri" panose="020F0502020204030204" pitchFamily="34" charset="0"/>
              </a:rPr>
              <a:t> </a:t>
            </a:r>
            <a:r>
              <a:rPr lang="en-US" sz="2000" dirty="0" err="1">
                <a:solidFill>
                  <a:schemeClr val="accent2">
                    <a:lumMod val="50000"/>
                  </a:schemeClr>
                </a:solidFill>
                <a:latin typeface="Calibri" panose="020F0502020204030204" pitchFamily="34" charset="0"/>
              </a:rPr>
              <a:t>studi</a:t>
            </a:r>
            <a:r>
              <a:rPr lang="en-US" sz="2000" dirty="0">
                <a:solidFill>
                  <a:schemeClr val="accent2">
                    <a:lumMod val="50000"/>
                  </a:schemeClr>
                </a:solidFill>
                <a:latin typeface="Calibri" panose="020F0502020204030204" pitchFamily="34" charset="0"/>
              </a:rPr>
              <a:t> di Perugia</a:t>
            </a:r>
            <a:endParaRPr lang="en-US" sz="2000" dirty="0">
              <a:solidFill>
                <a:schemeClr val="accent2">
                  <a:lumMod val="50000"/>
                </a:schemeClr>
              </a:solidFill>
              <a:latin typeface="Arial" panose="020B0604020202020204" pitchFamily="34" charset="0"/>
            </a:endParaRPr>
          </a:p>
          <a:p>
            <a:pPr marL="0" indent="0">
              <a:spcAft>
                <a:spcPts val="0"/>
              </a:spcAft>
              <a:buClr>
                <a:schemeClr val="tx1">
                  <a:lumMod val="85000"/>
                  <a:lumOff val="15000"/>
                </a:schemeClr>
              </a:buClr>
              <a:buFont typeface="Garamond" panose="02020404030301010803" pitchFamily="18" charset="0"/>
              <a:buNone/>
              <a:defRPr/>
            </a:pPr>
            <a:endParaRPr lang="en-GB" sz="2000" dirty="0">
              <a:solidFill>
                <a:schemeClr val="accent2">
                  <a:lumMod val="50000"/>
                </a:schemeClr>
              </a:solidFill>
              <a:latin typeface="Segoe UI" panose="020B0502040204020203" pitchFamily="34" charset="0"/>
            </a:endParaRPr>
          </a:p>
          <a:p>
            <a:pPr marL="182880" indent="-182880" fontAlgn="auto">
              <a:spcAft>
                <a:spcPts val="0"/>
              </a:spcAft>
              <a:buClr>
                <a:schemeClr val="tx1">
                  <a:lumMod val="85000"/>
                  <a:lumOff val="15000"/>
                </a:schemeClr>
              </a:buClr>
              <a:defRPr/>
            </a:pPr>
            <a:endParaRPr lang="it-IT" sz="2000" dirty="0">
              <a:solidFill>
                <a:schemeClr val="accent2">
                  <a:lumMod val="50000"/>
                </a:schemeClr>
              </a:solidFill>
            </a:endParaRPr>
          </a:p>
        </p:txBody>
      </p:sp>
      <p:pic>
        <p:nvPicPr>
          <p:cNvPr id="4" name="Picture 6">
            <a:extLst>
              <a:ext uri="{FF2B5EF4-FFF2-40B4-BE49-F238E27FC236}">
                <a16:creationId xmlns:a16="http://schemas.microsoft.com/office/drawing/2014/main" id="{495E63A0-5259-40B2-B02D-3E8168950D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3777" y="2479779"/>
            <a:ext cx="2325101" cy="1085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descr="Università Perugia on Twitter: &quot;Buon compleanno #UNIPG 712 anni 🎂🍾🥂🎈🎉  #birthday #happybirthday #compleanno #UNIPG1308… &quot;">
            <a:extLst>
              <a:ext uri="{FF2B5EF4-FFF2-40B4-BE49-F238E27FC236}">
                <a16:creationId xmlns:a16="http://schemas.microsoft.com/office/drawing/2014/main" id="{1C369578-D27B-47D1-8C15-A521868B0D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473" t="3467" r="8348" b="34029"/>
          <a:stretch/>
        </p:blipFill>
        <p:spPr bwMode="auto">
          <a:xfrm>
            <a:off x="6308035" y="2479779"/>
            <a:ext cx="2542558" cy="1085834"/>
          </a:xfrm>
          <a:prstGeom prst="rect">
            <a:avLst/>
          </a:prstGeom>
          <a:noFill/>
          <a:extLst>
            <a:ext uri="{909E8E84-426E-40DD-AFC4-6F175D3DCCD1}">
              <a14:hiddenFill xmlns:a14="http://schemas.microsoft.com/office/drawing/2010/main">
                <a:solidFill>
                  <a:srgbClr val="FFFFFF"/>
                </a:solidFill>
              </a14:hiddenFill>
            </a:ext>
          </a:extLst>
        </p:spPr>
      </p:pic>
      <p:pic>
        <p:nvPicPr>
          <p:cNvPr id="5" name="Immagine 4">
            <a:extLst>
              <a:ext uri="{FF2B5EF4-FFF2-40B4-BE49-F238E27FC236}">
                <a16:creationId xmlns:a16="http://schemas.microsoft.com/office/drawing/2014/main" id="{38FC0EAB-18B1-4B57-A9B0-916E87106DA1}"/>
              </a:ext>
            </a:extLst>
          </p:cNvPr>
          <p:cNvPicPr>
            <a:picLocks noChangeAspect="1"/>
          </p:cNvPicPr>
          <p:nvPr/>
        </p:nvPicPr>
        <p:blipFill>
          <a:blip r:embed="rId4"/>
          <a:stretch>
            <a:fillRect/>
          </a:stretch>
        </p:blipFill>
        <p:spPr>
          <a:xfrm>
            <a:off x="7734098" y="3796540"/>
            <a:ext cx="2547800" cy="254780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Wallpaper space, swing, bouquet, astronaut, art images for desktop, section  минимализм - download">
            <a:extLst>
              <a:ext uri="{FF2B5EF4-FFF2-40B4-BE49-F238E27FC236}">
                <a16:creationId xmlns:a16="http://schemas.microsoft.com/office/drawing/2014/main" id="{A14D6157-4A2B-4586-A64B-118B0BABF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13"/>
            <a:ext cx="12191999"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CasellaDiTesto 10">
            <a:extLst>
              <a:ext uri="{FF2B5EF4-FFF2-40B4-BE49-F238E27FC236}">
                <a16:creationId xmlns:a16="http://schemas.microsoft.com/office/drawing/2014/main" id="{DFA39417-F7A4-4628-8660-EA5AA2B4A423}"/>
              </a:ext>
            </a:extLst>
          </p:cNvPr>
          <p:cNvSpPr txBox="1"/>
          <p:nvPr/>
        </p:nvSpPr>
        <p:spPr>
          <a:xfrm>
            <a:off x="1166191" y="2412760"/>
            <a:ext cx="6096000" cy="707886"/>
          </a:xfrm>
          <a:prstGeom prst="rect">
            <a:avLst/>
          </a:prstGeom>
          <a:noFill/>
        </p:spPr>
        <p:txBody>
          <a:bodyPr wrap="square">
            <a:spAutoFit/>
          </a:bodyPr>
          <a:lstStyle/>
          <a:p>
            <a:pPr marL="0" indent="0" algn="ctr">
              <a:buNone/>
            </a:pPr>
            <a:r>
              <a:rPr lang="en-GB" sz="4000" i="1" dirty="0">
                <a:solidFill>
                  <a:schemeClr val="bg1"/>
                </a:solidFill>
                <a:latin typeface="Calibri (Corpo)"/>
                <a:cs typeface="Calibri Light" panose="020F0302020204030204" pitchFamily="34" charset="0"/>
              </a:rPr>
              <a:t>Stay interested in Space! </a:t>
            </a:r>
          </a:p>
        </p:txBody>
      </p:sp>
    </p:spTree>
    <p:extLst>
      <p:ext uri="{BB962C8B-B14F-4D97-AF65-F5344CB8AC3E}">
        <p14:creationId xmlns:p14="http://schemas.microsoft.com/office/powerpoint/2010/main" val="18357046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magine 6">
            <a:extLst>
              <a:ext uri="{FF2B5EF4-FFF2-40B4-BE49-F238E27FC236}">
                <a16:creationId xmlns:a16="http://schemas.microsoft.com/office/drawing/2014/main" id="{772273F0-7E5A-452B-9EDA-8BF347F98C7E}"/>
              </a:ext>
            </a:extLst>
          </p:cNvPr>
          <p:cNvPicPr>
            <a:picLocks noChangeAspect="1"/>
          </p:cNvPicPr>
          <p:nvPr/>
        </p:nvPicPr>
        <p:blipFill>
          <a:blip r:embed="rId2"/>
          <a:stretch>
            <a:fillRect/>
          </a:stretch>
        </p:blipFill>
        <p:spPr>
          <a:xfrm>
            <a:off x="0" y="229852"/>
            <a:ext cx="9872041" cy="586863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olo 1">
            <a:extLst>
              <a:ext uri="{FF2B5EF4-FFF2-40B4-BE49-F238E27FC236}">
                <a16:creationId xmlns:a16="http://schemas.microsoft.com/office/drawing/2014/main" id="{F4BCE8AB-95C6-48D0-862D-3C3BE688C26B}"/>
              </a:ext>
            </a:extLst>
          </p:cNvPr>
          <p:cNvSpPr>
            <a:spLocks noGrp="1" noChangeArrowheads="1"/>
          </p:cNvSpPr>
          <p:nvPr>
            <p:ph type="title"/>
          </p:nvPr>
        </p:nvSpPr>
        <p:spPr>
          <a:xfrm>
            <a:off x="1066800" y="466795"/>
            <a:ext cx="10058400" cy="1371600"/>
          </a:xfrm>
        </p:spPr>
        <p:txBody>
          <a:bodyPr/>
          <a:lstStyle/>
          <a:p>
            <a:pPr algn="ctr"/>
            <a:r>
              <a:rPr altLang="it-IT" sz="3600" dirty="0">
                <a:solidFill>
                  <a:schemeClr val="accent1">
                    <a:lumMod val="50000"/>
                  </a:schemeClr>
                </a:solidFill>
                <a:latin typeface="Calibri Light" panose="020F0302020204030204" pitchFamily="34" charset="0"/>
              </a:rPr>
              <a:t>Introduction: Why is it important to have a guideline? </a:t>
            </a:r>
            <a:r>
              <a:rPr altLang="it-IT" sz="3600" dirty="0">
                <a:solidFill>
                  <a:srgbClr val="000000"/>
                </a:solidFill>
                <a:latin typeface="Calibri Light" panose="020F0302020204030204" pitchFamily="34" charset="0"/>
              </a:rPr>
              <a:t>​</a:t>
            </a:r>
            <a:endParaRPr lang="it-IT" altLang="it-IT" sz="3600" dirty="0"/>
          </a:p>
        </p:txBody>
      </p:sp>
      <p:sp>
        <p:nvSpPr>
          <p:cNvPr id="3" name="Segnaposto contenuto 2">
            <a:extLst>
              <a:ext uri="{FF2B5EF4-FFF2-40B4-BE49-F238E27FC236}">
                <a16:creationId xmlns:a16="http://schemas.microsoft.com/office/drawing/2014/main" id="{10F9DB62-19AC-4483-BA34-C9DFF3716623}"/>
              </a:ext>
            </a:extLst>
          </p:cNvPr>
          <p:cNvSpPr>
            <a:spLocks noGrp="1"/>
          </p:cNvSpPr>
          <p:nvPr>
            <p:ph idx="1"/>
          </p:nvPr>
        </p:nvSpPr>
        <p:spPr>
          <a:xfrm>
            <a:off x="1066800" y="2103438"/>
            <a:ext cx="7215809" cy="3932237"/>
          </a:xfrm>
        </p:spPr>
        <p:txBody>
          <a:bodyPr>
            <a:normAutofit/>
          </a:bodyPr>
          <a:lstStyle/>
          <a:p>
            <a:pPr marL="182880" indent="-182880">
              <a:spcAft>
                <a:spcPts val="0"/>
              </a:spcAft>
              <a:buClr>
                <a:schemeClr val="tx1">
                  <a:lumMod val="85000"/>
                  <a:lumOff val="15000"/>
                </a:schemeClr>
              </a:buClr>
              <a:buFont typeface="Arial" panose="020B0604020202020204" pitchFamily="34" charset="0"/>
              <a:buChar char="•"/>
              <a:defRPr/>
            </a:pPr>
            <a:r>
              <a:rPr lang="en-GB" sz="2000" dirty="0">
                <a:solidFill>
                  <a:schemeClr val="accent2">
                    <a:lumMod val="50000"/>
                  </a:schemeClr>
                </a:solidFill>
                <a:latin typeface="Calibri (Corpo)"/>
              </a:rPr>
              <a:t>Cardiac arrest is a </a:t>
            </a:r>
            <a:r>
              <a:rPr lang="en-US" sz="2000" dirty="0">
                <a:solidFill>
                  <a:schemeClr val="accent2">
                    <a:lumMod val="50000"/>
                  </a:schemeClr>
                </a:solidFill>
                <a:latin typeface="Calibri (Corpo)"/>
              </a:rPr>
              <a:t>critical medical condition with high expected morbidity and mortality​</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rPr>
              <a:t>Extended extra-LEO missions​</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rPr>
              <a:t>A single medical emergency could endanger the whole mission​</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rPr>
              <a:t>Without CPR, cardiac arrest will result in death of the crewmember​</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rPr>
              <a:t>Challenges in practicing CPR due to space environmental differences</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rPr>
              <a:t>Terrestrial guidelines cannot be used during spaceflight without several modifications and specifications</a:t>
            </a:r>
            <a:r>
              <a:rPr lang="en-GB" sz="2000" dirty="0">
                <a:solidFill>
                  <a:schemeClr val="accent2">
                    <a:lumMod val="50000"/>
                  </a:schemeClr>
                </a:solidFill>
                <a:latin typeface="Calibri (Corpo)"/>
              </a:rPr>
              <a:t>​</a:t>
            </a:r>
          </a:p>
          <a:p>
            <a:pPr marL="0" indent="0">
              <a:spcAft>
                <a:spcPts val="0"/>
              </a:spcAft>
              <a:buClr>
                <a:schemeClr val="tx1">
                  <a:lumMod val="85000"/>
                  <a:lumOff val="15000"/>
                </a:schemeClr>
              </a:buClr>
              <a:buFont typeface="Garamond" panose="02020404030301010803" pitchFamily="18" charset="0"/>
              <a:buNone/>
              <a:defRPr/>
            </a:pPr>
            <a:endParaRPr lang="en-GB" dirty="0">
              <a:solidFill>
                <a:schemeClr val="accent2">
                  <a:lumMod val="50000"/>
                </a:schemeClr>
              </a:solidFill>
              <a:latin typeface="Calibri (Corpo)"/>
            </a:endParaRPr>
          </a:p>
        </p:txBody>
      </p:sp>
      <p:pic>
        <p:nvPicPr>
          <p:cNvPr id="5" name="Immagine 4">
            <a:extLst>
              <a:ext uri="{FF2B5EF4-FFF2-40B4-BE49-F238E27FC236}">
                <a16:creationId xmlns:a16="http://schemas.microsoft.com/office/drawing/2014/main" id="{5FBC89EB-E577-4314-9E86-BDD1AD97D369}"/>
              </a:ext>
            </a:extLst>
          </p:cNvPr>
          <p:cNvPicPr>
            <a:picLocks noChangeAspect="1"/>
          </p:cNvPicPr>
          <p:nvPr/>
        </p:nvPicPr>
        <p:blipFill>
          <a:blip r:embed="rId2">
            <a:duotone>
              <a:schemeClr val="accent2">
                <a:shade val="45000"/>
                <a:satMod val="135000"/>
              </a:schemeClr>
              <a:prstClr val="white"/>
            </a:duotone>
          </a:blip>
          <a:stretch>
            <a:fillRect/>
          </a:stretch>
        </p:blipFill>
        <p:spPr>
          <a:xfrm>
            <a:off x="8910385" y="2470627"/>
            <a:ext cx="2764780" cy="31072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olo 1">
            <a:extLst>
              <a:ext uri="{FF2B5EF4-FFF2-40B4-BE49-F238E27FC236}">
                <a16:creationId xmlns:a16="http://schemas.microsoft.com/office/drawing/2014/main" id="{1D5DECB9-90E5-452B-B1FA-16DD0CCA4BD6}"/>
              </a:ext>
            </a:extLst>
          </p:cNvPr>
          <p:cNvSpPr>
            <a:spLocks noGrp="1" noChangeArrowheads="1"/>
          </p:cNvSpPr>
          <p:nvPr>
            <p:ph type="title"/>
          </p:nvPr>
        </p:nvSpPr>
        <p:spPr/>
        <p:txBody>
          <a:bodyPr/>
          <a:lstStyle/>
          <a:p>
            <a:pPr algn="ctr"/>
            <a:r>
              <a:rPr lang="en-GB" altLang="it-IT" sz="3600" dirty="0">
                <a:solidFill>
                  <a:schemeClr val="accent1">
                    <a:lumMod val="50000"/>
                  </a:schemeClr>
                </a:solidFill>
                <a:latin typeface="Calibri Light" panose="020F0302020204030204" pitchFamily="34" charset="0"/>
                <a:cs typeface="Calibri Light" panose="020F0302020204030204" pitchFamily="34" charset="0"/>
              </a:rPr>
              <a:t>Aim of the Study​</a:t>
            </a:r>
            <a:endParaRPr lang="it-IT" altLang="it-IT" sz="3600"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12291" name="Segnaposto contenuto 2">
            <a:extLst>
              <a:ext uri="{FF2B5EF4-FFF2-40B4-BE49-F238E27FC236}">
                <a16:creationId xmlns:a16="http://schemas.microsoft.com/office/drawing/2014/main" id="{CBA86EBB-4C3E-466C-87F9-1D2AF5FFCC2B}"/>
              </a:ext>
            </a:extLst>
          </p:cNvPr>
          <p:cNvSpPr>
            <a:spLocks noGrp="1" noChangeArrowheads="1"/>
          </p:cNvSpPr>
          <p:nvPr>
            <p:ph sz="half" idx="1"/>
          </p:nvPr>
        </p:nvSpPr>
        <p:spPr>
          <a:xfrm>
            <a:off x="543338" y="2830521"/>
            <a:ext cx="5144053" cy="1621027"/>
          </a:xfrm>
        </p:spPr>
        <p:txBody>
          <a:bodyPr/>
          <a:lstStyle/>
          <a:p>
            <a:pPr>
              <a:buFont typeface="Arial" panose="020B0604020202020204" pitchFamily="34" charset="0"/>
              <a:buChar char="•"/>
            </a:pPr>
            <a:r>
              <a:rPr lang="en-GB" altLang="it-IT" sz="2000" dirty="0">
                <a:solidFill>
                  <a:schemeClr val="accent2">
                    <a:lumMod val="50000"/>
                  </a:schemeClr>
                </a:solidFill>
                <a:latin typeface="Calibri (Corpo)"/>
              </a:rPr>
              <a:t>Address the challenges of CPR in microgravity </a:t>
            </a:r>
            <a:r>
              <a:rPr lang="en-US" altLang="it-IT" sz="2000" dirty="0">
                <a:solidFill>
                  <a:schemeClr val="accent2">
                    <a:lumMod val="50000"/>
                  </a:schemeClr>
                </a:solidFill>
                <a:latin typeface="Calibri (Corpo)"/>
              </a:rPr>
              <a:t>​</a:t>
            </a:r>
          </a:p>
          <a:p>
            <a:pPr>
              <a:buFont typeface="Arial" panose="020B0604020202020204" pitchFamily="34" charset="0"/>
              <a:buChar char="•"/>
            </a:pPr>
            <a:r>
              <a:rPr lang="en-GB" altLang="it-IT" sz="2000" dirty="0">
                <a:solidFill>
                  <a:schemeClr val="accent2">
                    <a:lumMod val="50000"/>
                  </a:schemeClr>
                </a:solidFill>
                <a:latin typeface="Calibri (Corpo)"/>
              </a:rPr>
              <a:t>Review of CPR guidelines​</a:t>
            </a:r>
          </a:p>
          <a:p>
            <a:pPr>
              <a:buFont typeface="Arial" panose="020B0604020202020204" pitchFamily="34" charset="0"/>
              <a:buChar char="•"/>
            </a:pPr>
            <a:r>
              <a:rPr lang="en-GB" altLang="it-IT" sz="2000" dirty="0">
                <a:solidFill>
                  <a:schemeClr val="accent2">
                    <a:lumMod val="50000"/>
                  </a:schemeClr>
                </a:solidFill>
                <a:latin typeface="Calibri (Corpo)"/>
              </a:rPr>
              <a:t>Draw a plot guideline </a:t>
            </a:r>
          </a:p>
          <a:p>
            <a:endParaRPr lang="it-IT" altLang="it-IT" sz="1600" dirty="0"/>
          </a:p>
        </p:txBody>
      </p:sp>
      <p:pic>
        <p:nvPicPr>
          <p:cNvPr id="2052" name="Picture 4" descr="Microgravity simulation for CPR performance with the mannequin... |  Download Scientific Diagram">
            <a:extLst>
              <a:ext uri="{FF2B5EF4-FFF2-40B4-BE49-F238E27FC236}">
                <a16:creationId xmlns:a16="http://schemas.microsoft.com/office/drawing/2014/main" id="{B714424E-9554-4209-921E-BE8BBC1A48A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77" t="3904" r="1818" b="4028"/>
          <a:stretch/>
        </p:blipFill>
        <p:spPr bwMode="auto">
          <a:xfrm>
            <a:off x="5696007" y="2014538"/>
            <a:ext cx="5756298" cy="4119830"/>
          </a:xfrm>
          <a:prstGeom prst="rect">
            <a:avLst/>
          </a:prstGeom>
          <a:noFill/>
          <a:extLst>
            <a:ext uri="{909E8E84-426E-40DD-AFC4-6F175D3DCCD1}">
              <a14:hiddenFill xmlns:a14="http://schemas.microsoft.com/office/drawing/2010/main">
                <a:solidFill>
                  <a:srgbClr val="FFFFFF"/>
                </a:solidFill>
              </a14:hiddenFill>
            </a:ext>
          </a:extLst>
        </p:spPr>
      </p:pic>
      <p:sp>
        <p:nvSpPr>
          <p:cNvPr id="2" name="CasellaDiTesto 1">
            <a:extLst>
              <a:ext uri="{FF2B5EF4-FFF2-40B4-BE49-F238E27FC236}">
                <a16:creationId xmlns:a16="http://schemas.microsoft.com/office/drawing/2014/main" id="{AF117518-0341-4A07-9B41-B9FD19A986FE}"/>
              </a:ext>
            </a:extLst>
          </p:cNvPr>
          <p:cNvSpPr txBox="1"/>
          <p:nvPr/>
        </p:nvSpPr>
        <p:spPr>
          <a:xfrm>
            <a:off x="6347791" y="6215062"/>
            <a:ext cx="4452730" cy="507831"/>
          </a:xfrm>
          <a:prstGeom prst="rect">
            <a:avLst/>
          </a:prstGeom>
          <a:noFill/>
        </p:spPr>
        <p:txBody>
          <a:bodyPr wrap="square" rtlCol="0">
            <a:spAutoFit/>
          </a:bodyPr>
          <a:lstStyle/>
          <a:p>
            <a:r>
              <a:rPr lang="it-IT" sz="900" b="0" i="0" dirty="0" err="1">
                <a:solidFill>
                  <a:srgbClr val="000000"/>
                </a:solidFill>
                <a:effectLst/>
                <a:latin typeface="FSBrabo"/>
              </a:rPr>
              <a:t>Thais</a:t>
            </a:r>
            <a:r>
              <a:rPr lang="it-IT" sz="900" b="0" i="0" dirty="0">
                <a:solidFill>
                  <a:srgbClr val="000000"/>
                </a:solidFill>
                <a:effectLst/>
                <a:latin typeface="FSBrabo"/>
              </a:rPr>
              <a:t> </a:t>
            </a:r>
            <a:r>
              <a:rPr lang="it-IT" sz="900" b="0" i="0" dirty="0" err="1">
                <a:solidFill>
                  <a:srgbClr val="000000"/>
                </a:solidFill>
                <a:effectLst/>
                <a:latin typeface="FSBrabo"/>
              </a:rPr>
              <a:t>Russomano</a:t>
            </a:r>
            <a:r>
              <a:rPr lang="it-IT" sz="900" b="0" i="0" dirty="0">
                <a:solidFill>
                  <a:srgbClr val="000000"/>
                </a:solidFill>
                <a:effectLst/>
                <a:latin typeface="FSBrabo"/>
              </a:rPr>
              <a:t> and Lucas </a:t>
            </a:r>
            <a:r>
              <a:rPr lang="it-IT" sz="900" b="0" i="0" dirty="0" err="1">
                <a:solidFill>
                  <a:srgbClr val="000000"/>
                </a:solidFill>
                <a:effectLst/>
                <a:latin typeface="FSBrabo"/>
              </a:rPr>
              <a:t>Rehnberg</a:t>
            </a:r>
            <a:r>
              <a:rPr lang="it-IT" sz="900" b="0" i="0" dirty="0">
                <a:solidFill>
                  <a:srgbClr val="000000"/>
                </a:solidFill>
                <a:effectLst/>
                <a:latin typeface="FSBrabo"/>
              </a:rPr>
              <a:t> (</a:t>
            </a:r>
            <a:r>
              <a:rPr lang="it-IT" sz="900" b="0" i="0" dirty="0" err="1">
                <a:solidFill>
                  <a:srgbClr val="000000"/>
                </a:solidFill>
                <a:effectLst/>
                <a:latin typeface="FSBrabo"/>
              </a:rPr>
              <a:t>December</a:t>
            </a:r>
            <a:r>
              <a:rPr lang="it-IT" sz="900" b="0" i="0" dirty="0">
                <a:solidFill>
                  <a:srgbClr val="000000"/>
                </a:solidFill>
                <a:effectLst/>
                <a:latin typeface="FSBrabo"/>
              </a:rPr>
              <a:t> 6th 2017). </a:t>
            </a:r>
            <a:r>
              <a:rPr lang="it-IT" sz="900" b="0" i="0" dirty="0" err="1">
                <a:solidFill>
                  <a:srgbClr val="000000"/>
                </a:solidFill>
                <a:effectLst/>
                <a:latin typeface="FSBrabo"/>
              </a:rPr>
              <a:t>Extraterrestrial</a:t>
            </a:r>
            <a:r>
              <a:rPr lang="it-IT" sz="900" b="0" i="0" dirty="0">
                <a:solidFill>
                  <a:srgbClr val="000000"/>
                </a:solidFill>
                <a:effectLst/>
                <a:latin typeface="FSBrabo"/>
              </a:rPr>
              <a:t> CPR and </a:t>
            </a:r>
            <a:r>
              <a:rPr lang="it-IT" sz="900" b="0" i="0" dirty="0" err="1">
                <a:solidFill>
                  <a:srgbClr val="000000"/>
                </a:solidFill>
                <a:effectLst/>
                <a:latin typeface="FSBrabo"/>
              </a:rPr>
              <a:t>Its</a:t>
            </a:r>
            <a:r>
              <a:rPr lang="it-IT" sz="900" b="0" i="0" dirty="0">
                <a:solidFill>
                  <a:srgbClr val="000000"/>
                </a:solidFill>
                <a:effectLst/>
                <a:latin typeface="FSBrabo"/>
              </a:rPr>
              <a:t> Applications in </a:t>
            </a:r>
            <a:r>
              <a:rPr lang="it-IT" sz="900" b="0" i="0" dirty="0" err="1">
                <a:solidFill>
                  <a:srgbClr val="000000"/>
                </a:solidFill>
                <a:effectLst/>
                <a:latin typeface="FSBrabo"/>
              </a:rPr>
              <a:t>Terrestrial</a:t>
            </a:r>
            <a:r>
              <a:rPr lang="it-IT" sz="900" b="0" i="0" dirty="0">
                <a:solidFill>
                  <a:srgbClr val="000000"/>
                </a:solidFill>
                <a:effectLst/>
                <a:latin typeface="FSBrabo"/>
              </a:rPr>
              <a:t> Medicine, </a:t>
            </a:r>
            <a:r>
              <a:rPr lang="it-IT" sz="900" b="0" i="0" dirty="0" err="1">
                <a:solidFill>
                  <a:srgbClr val="000000"/>
                </a:solidFill>
                <a:effectLst/>
                <a:latin typeface="FSBrabo"/>
              </a:rPr>
              <a:t>Resuscitation</a:t>
            </a:r>
            <a:r>
              <a:rPr lang="it-IT" sz="900" b="0" i="0" dirty="0">
                <a:solidFill>
                  <a:srgbClr val="000000"/>
                </a:solidFill>
                <a:effectLst/>
                <a:latin typeface="FSBrabo"/>
              </a:rPr>
              <a:t> </a:t>
            </a:r>
            <a:r>
              <a:rPr lang="it-IT" sz="900" b="0" i="0" dirty="0" err="1">
                <a:solidFill>
                  <a:srgbClr val="000000"/>
                </a:solidFill>
                <a:effectLst/>
                <a:latin typeface="FSBrabo"/>
              </a:rPr>
              <a:t>Aspects</a:t>
            </a:r>
            <a:r>
              <a:rPr lang="it-IT" sz="900" b="0" i="0" dirty="0">
                <a:solidFill>
                  <a:srgbClr val="000000"/>
                </a:solidFill>
                <a:effectLst/>
                <a:latin typeface="FSBrabo"/>
              </a:rPr>
              <a:t>, </a:t>
            </a:r>
            <a:r>
              <a:rPr lang="it-IT" sz="900" b="0" i="0" dirty="0" err="1">
                <a:solidFill>
                  <a:srgbClr val="000000"/>
                </a:solidFill>
                <a:effectLst/>
                <a:latin typeface="FSBrabo"/>
              </a:rPr>
              <a:t>Theodoros</a:t>
            </a:r>
            <a:r>
              <a:rPr lang="it-IT" sz="900" b="0" i="0" dirty="0">
                <a:solidFill>
                  <a:srgbClr val="000000"/>
                </a:solidFill>
                <a:effectLst/>
                <a:latin typeface="FSBrabo"/>
              </a:rPr>
              <a:t> </a:t>
            </a:r>
            <a:r>
              <a:rPr lang="it-IT" sz="900" b="0" i="0" dirty="0" err="1">
                <a:solidFill>
                  <a:srgbClr val="000000"/>
                </a:solidFill>
                <a:effectLst/>
                <a:latin typeface="FSBrabo"/>
              </a:rPr>
              <a:t>Aslanidis</a:t>
            </a:r>
            <a:r>
              <a:rPr lang="it-IT" sz="900" b="0" i="0" dirty="0">
                <a:solidFill>
                  <a:srgbClr val="000000"/>
                </a:solidFill>
                <a:effectLst/>
                <a:latin typeface="FSBrabo"/>
              </a:rPr>
              <a:t>, </a:t>
            </a:r>
            <a:r>
              <a:rPr lang="it-IT" sz="900" b="0" i="0" dirty="0" err="1">
                <a:solidFill>
                  <a:srgbClr val="000000"/>
                </a:solidFill>
                <a:effectLst/>
                <a:latin typeface="FSBrabo"/>
              </a:rPr>
              <a:t>IntechOpen</a:t>
            </a:r>
            <a:r>
              <a:rPr lang="it-IT" sz="900" b="0" i="0" dirty="0">
                <a:solidFill>
                  <a:srgbClr val="000000"/>
                </a:solidFill>
                <a:effectLst/>
                <a:latin typeface="FSBrabo"/>
              </a:rPr>
              <a:t>, DOI: 10.5772/intechopen.70221. </a:t>
            </a:r>
            <a:endParaRPr lang="en-GB" sz="9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olo 1">
            <a:extLst>
              <a:ext uri="{FF2B5EF4-FFF2-40B4-BE49-F238E27FC236}">
                <a16:creationId xmlns:a16="http://schemas.microsoft.com/office/drawing/2014/main" id="{8FA0F86B-7B41-45D4-8DDB-57041A8E8C7A}"/>
              </a:ext>
            </a:extLst>
          </p:cNvPr>
          <p:cNvSpPr>
            <a:spLocks noGrp="1" noChangeArrowheads="1"/>
          </p:cNvSpPr>
          <p:nvPr>
            <p:ph type="title"/>
          </p:nvPr>
        </p:nvSpPr>
        <p:spPr/>
        <p:txBody>
          <a:bodyPr/>
          <a:lstStyle/>
          <a:p>
            <a:pPr algn="ctr"/>
            <a:r>
              <a:rPr lang="it-IT" altLang="it-IT" sz="3600" dirty="0" err="1">
                <a:solidFill>
                  <a:schemeClr val="accent1">
                    <a:lumMod val="50000"/>
                  </a:schemeClr>
                </a:solidFill>
                <a:latin typeface="Calibri Light" panose="020F0302020204030204" pitchFamily="34" charset="0"/>
              </a:rPr>
              <a:t>Methods</a:t>
            </a:r>
            <a:r>
              <a:rPr lang="it-IT" altLang="it-IT" sz="3600" dirty="0">
                <a:solidFill>
                  <a:schemeClr val="accent1">
                    <a:lumMod val="50000"/>
                  </a:schemeClr>
                </a:solidFill>
                <a:latin typeface="Calibri Light" panose="020F0302020204030204" pitchFamily="34" charset="0"/>
              </a:rPr>
              <a:t> and </a:t>
            </a:r>
            <a:r>
              <a:rPr lang="it-IT" altLang="it-IT" sz="3600" dirty="0" err="1">
                <a:solidFill>
                  <a:schemeClr val="accent1">
                    <a:lumMod val="50000"/>
                  </a:schemeClr>
                </a:solidFill>
                <a:latin typeface="Calibri Light" panose="020F0302020204030204" pitchFamily="34" charset="0"/>
              </a:rPr>
              <a:t>material</a:t>
            </a:r>
            <a:r>
              <a:rPr lang="it-IT" altLang="it-IT" sz="3600" dirty="0">
                <a:solidFill>
                  <a:schemeClr val="accent1">
                    <a:lumMod val="50000"/>
                  </a:schemeClr>
                </a:solidFill>
                <a:latin typeface="Calibri Light" panose="020F0302020204030204" pitchFamily="34" charset="0"/>
              </a:rPr>
              <a:t>​</a:t>
            </a:r>
            <a:endParaRPr lang="it-IT" altLang="it-IT" sz="3600" dirty="0">
              <a:solidFill>
                <a:schemeClr val="accent1">
                  <a:lumMod val="50000"/>
                </a:schemeClr>
              </a:solidFill>
            </a:endParaRPr>
          </a:p>
        </p:txBody>
      </p:sp>
      <p:sp>
        <p:nvSpPr>
          <p:cNvPr id="13315" name="Segnaposto contenuto 2">
            <a:extLst>
              <a:ext uri="{FF2B5EF4-FFF2-40B4-BE49-F238E27FC236}">
                <a16:creationId xmlns:a16="http://schemas.microsoft.com/office/drawing/2014/main" id="{4DDB7C8A-3FB4-4F0B-8490-1BB33AE7A623}"/>
              </a:ext>
            </a:extLst>
          </p:cNvPr>
          <p:cNvSpPr>
            <a:spLocks noGrp="1" noChangeArrowheads="1"/>
          </p:cNvSpPr>
          <p:nvPr>
            <p:ph idx="1"/>
          </p:nvPr>
        </p:nvSpPr>
        <p:spPr>
          <a:xfrm>
            <a:off x="689113" y="1821805"/>
            <a:ext cx="10058400" cy="3932237"/>
          </a:xfrm>
        </p:spPr>
        <p:txBody>
          <a:bodyPr/>
          <a:lstStyle/>
          <a:p>
            <a:pPr>
              <a:buFont typeface="Arial" panose="020B0604020202020204" pitchFamily="34" charset="0"/>
              <a:buChar char="•"/>
            </a:pPr>
            <a:r>
              <a:rPr lang="en-GB" altLang="it-IT" sz="2000" dirty="0">
                <a:solidFill>
                  <a:schemeClr val="accent2">
                    <a:lumMod val="50000"/>
                  </a:schemeClr>
                </a:solidFill>
                <a:latin typeface="Calibri (Corpo)"/>
              </a:rPr>
              <a:t>Task force of 27 members </a:t>
            </a:r>
            <a:r>
              <a:rPr lang="en-US" altLang="it-IT" sz="2000" dirty="0">
                <a:solidFill>
                  <a:schemeClr val="accent2">
                    <a:lumMod val="50000"/>
                  </a:schemeClr>
                </a:solidFill>
                <a:latin typeface="Calibri (Corpo)"/>
              </a:rPr>
              <a:t>​</a:t>
            </a:r>
          </a:p>
          <a:p>
            <a:pPr>
              <a:buFont typeface="Arial" panose="020B0604020202020204" pitchFamily="34" charset="0"/>
              <a:buChar char="•"/>
            </a:pPr>
            <a:r>
              <a:rPr lang="en-GB" altLang="it-IT" sz="2000" dirty="0">
                <a:solidFill>
                  <a:schemeClr val="accent2">
                    <a:lumMod val="50000"/>
                  </a:schemeClr>
                </a:solidFill>
                <a:latin typeface="Calibri (Corpo)"/>
              </a:rPr>
              <a:t>15 key-words </a:t>
            </a:r>
            <a:r>
              <a:rPr lang="en-US" altLang="it-IT" sz="2000" dirty="0">
                <a:solidFill>
                  <a:schemeClr val="accent2">
                    <a:lumMod val="50000"/>
                  </a:schemeClr>
                </a:solidFill>
                <a:latin typeface="Calibri (Corpo)"/>
              </a:rPr>
              <a:t>​on </a:t>
            </a:r>
            <a:r>
              <a:rPr lang="en-US" altLang="it-IT" sz="2000" dirty="0" err="1">
                <a:solidFill>
                  <a:schemeClr val="accent2">
                    <a:lumMod val="50000"/>
                  </a:schemeClr>
                </a:solidFill>
                <a:latin typeface="Calibri (Corpo)"/>
              </a:rPr>
              <a:t>Pubmed</a:t>
            </a:r>
            <a:endParaRPr lang="en-US" altLang="it-IT" sz="2000" dirty="0">
              <a:solidFill>
                <a:schemeClr val="accent2">
                  <a:lumMod val="50000"/>
                </a:schemeClr>
              </a:solidFill>
              <a:latin typeface="Calibri (Corpo)"/>
            </a:endParaRPr>
          </a:p>
          <a:p>
            <a:pPr>
              <a:buFont typeface="Arial" panose="020B0604020202020204" pitchFamily="34" charset="0"/>
              <a:buChar char="•"/>
            </a:pPr>
            <a:r>
              <a:rPr lang="en-GB" altLang="it-IT" sz="2000" dirty="0">
                <a:solidFill>
                  <a:schemeClr val="accent2">
                    <a:lumMod val="50000"/>
                  </a:schemeClr>
                </a:solidFill>
                <a:latin typeface="Calibri (Corpo)"/>
              </a:rPr>
              <a:t>88 Publications analysed through GRADE methodology</a:t>
            </a:r>
            <a:r>
              <a:rPr lang="en-US" altLang="it-IT" sz="2000" dirty="0">
                <a:solidFill>
                  <a:schemeClr val="accent2">
                    <a:lumMod val="50000"/>
                  </a:schemeClr>
                </a:solidFill>
                <a:latin typeface="Calibri (Corpo)"/>
              </a:rPr>
              <a:t>​</a:t>
            </a:r>
          </a:p>
          <a:p>
            <a:pPr>
              <a:buFont typeface="Arial" panose="020B0604020202020204" pitchFamily="34" charset="0"/>
              <a:buChar char="•"/>
            </a:pPr>
            <a:r>
              <a:rPr lang="en-US" altLang="it-IT" sz="2000" dirty="0">
                <a:solidFill>
                  <a:schemeClr val="accent2">
                    <a:lumMod val="50000"/>
                  </a:schemeClr>
                </a:solidFill>
                <a:latin typeface="Calibri (Corpo)"/>
              </a:rPr>
              <a:t>Twenty-seven proposed recommendations included via the DELPHI method</a:t>
            </a:r>
            <a:r>
              <a:rPr lang="en-GB" altLang="it-IT" sz="2000" dirty="0">
                <a:solidFill>
                  <a:schemeClr val="accent2">
                    <a:lumMod val="50000"/>
                  </a:schemeClr>
                </a:solidFill>
                <a:latin typeface="Calibri (Corpo)"/>
              </a:rPr>
              <a:t>​</a:t>
            </a:r>
          </a:p>
          <a:p>
            <a:endParaRPr lang="it-IT" altLang="it-IT" sz="2000" dirty="0">
              <a:solidFill>
                <a:schemeClr val="accent2">
                  <a:lumMod val="50000"/>
                </a:schemeClr>
              </a:solidFill>
              <a:latin typeface="Calibri (Corpo)"/>
            </a:endParaRPr>
          </a:p>
        </p:txBody>
      </p:sp>
      <p:pic>
        <p:nvPicPr>
          <p:cNvPr id="3" name="Immagine 2">
            <a:extLst>
              <a:ext uri="{FF2B5EF4-FFF2-40B4-BE49-F238E27FC236}">
                <a16:creationId xmlns:a16="http://schemas.microsoft.com/office/drawing/2014/main" id="{281F2D94-4076-442F-88E8-9465B46FDA0D}"/>
              </a:ext>
            </a:extLst>
          </p:cNvPr>
          <p:cNvPicPr>
            <a:picLocks noChangeAspect="1"/>
          </p:cNvPicPr>
          <p:nvPr/>
        </p:nvPicPr>
        <p:blipFill>
          <a:blip r:embed="rId2"/>
          <a:stretch>
            <a:fillRect/>
          </a:stretch>
        </p:blipFill>
        <p:spPr>
          <a:xfrm>
            <a:off x="689113" y="3787924"/>
            <a:ext cx="11125200" cy="266523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olo 1">
            <a:extLst>
              <a:ext uri="{FF2B5EF4-FFF2-40B4-BE49-F238E27FC236}">
                <a16:creationId xmlns:a16="http://schemas.microsoft.com/office/drawing/2014/main" id="{59FDE5B5-0B82-4A2C-A98B-15F18DD9DB22}"/>
              </a:ext>
            </a:extLst>
          </p:cNvPr>
          <p:cNvSpPr>
            <a:spLocks noGrp="1" noChangeArrowheads="1"/>
          </p:cNvSpPr>
          <p:nvPr>
            <p:ph type="title"/>
          </p:nvPr>
        </p:nvSpPr>
        <p:spPr/>
        <p:txBody>
          <a:bodyPr/>
          <a:lstStyle/>
          <a:p>
            <a:pPr algn="ctr"/>
            <a:r>
              <a:rPr lang="en-GB" altLang="it-IT" sz="3600" dirty="0">
                <a:solidFill>
                  <a:schemeClr val="accent1">
                    <a:lumMod val="50000"/>
                  </a:schemeClr>
                </a:solidFill>
                <a:latin typeface="Calibri Light" panose="020F0302020204030204" pitchFamily="34" charset="0"/>
                <a:cs typeface="Calibri Light" panose="020F0302020204030204" pitchFamily="34" charset="0"/>
              </a:rPr>
              <a:t>Which are the challenges?​</a:t>
            </a:r>
            <a:endParaRPr lang="it-IT" altLang="it-IT" sz="3600"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3" name="Segnaposto contenuto 2">
            <a:extLst>
              <a:ext uri="{FF2B5EF4-FFF2-40B4-BE49-F238E27FC236}">
                <a16:creationId xmlns:a16="http://schemas.microsoft.com/office/drawing/2014/main" id="{DE90B25C-C37D-4527-870A-294B1ED48904}"/>
              </a:ext>
            </a:extLst>
          </p:cNvPr>
          <p:cNvSpPr>
            <a:spLocks noGrp="1"/>
          </p:cNvSpPr>
          <p:nvPr>
            <p:ph sz="half" idx="2"/>
          </p:nvPr>
        </p:nvSpPr>
        <p:spPr>
          <a:xfrm>
            <a:off x="6096000" y="2098492"/>
            <a:ext cx="4754562" cy="1686684"/>
          </a:xfrm>
        </p:spPr>
        <p:txBody>
          <a:bodyPr>
            <a:normAutofit/>
          </a:bodyPr>
          <a:lstStyle/>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cs typeface="Calibri Light" panose="020F0302020204030204" pitchFamily="34" charset="0"/>
              </a:rPr>
              <a:t>The weight of the rescuer to perform chest compressions is not utilizable.​</a:t>
            </a:r>
          </a:p>
          <a:p>
            <a:pPr marL="182880" indent="-182880">
              <a:spcAft>
                <a:spcPts val="0"/>
              </a:spcAft>
              <a:buClr>
                <a:schemeClr val="tx1">
                  <a:lumMod val="85000"/>
                  <a:lumOff val="15000"/>
                </a:schemeClr>
              </a:buClr>
              <a:buFont typeface="Arial" panose="020B0604020202020204" pitchFamily="34" charset="0"/>
              <a:buChar char="•"/>
              <a:defRPr/>
            </a:pPr>
            <a:r>
              <a:rPr lang="en-US" sz="2000" dirty="0">
                <a:solidFill>
                  <a:schemeClr val="accent2">
                    <a:lumMod val="50000"/>
                  </a:schemeClr>
                </a:solidFill>
                <a:latin typeface="Calibri (Corpo)"/>
                <a:cs typeface="Calibri Light" panose="020F0302020204030204" pitchFamily="34" charset="0"/>
              </a:rPr>
              <a:t>Free floating</a:t>
            </a:r>
            <a:r>
              <a:rPr lang="en-GB" sz="2000" dirty="0">
                <a:solidFill>
                  <a:schemeClr val="accent2">
                    <a:lumMod val="50000"/>
                  </a:schemeClr>
                </a:solidFill>
                <a:latin typeface="Calibri (Corpo)"/>
                <a:cs typeface="Calibri Light" panose="020F0302020204030204" pitchFamily="34" charset="0"/>
              </a:rPr>
              <a:t>​</a:t>
            </a:r>
          </a:p>
          <a:p>
            <a:pPr marL="182880" indent="-182880">
              <a:spcAft>
                <a:spcPts val="0"/>
              </a:spcAft>
              <a:buClr>
                <a:schemeClr val="tx1">
                  <a:lumMod val="85000"/>
                  <a:lumOff val="15000"/>
                </a:schemeClr>
              </a:buClr>
              <a:buFont typeface="Arial" panose="020B0604020202020204" pitchFamily="34" charset="0"/>
              <a:buChar char="•"/>
              <a:defRPr/>
            </a:pPr>
            <a:r>
              <a:rPr lang="en-GB" sz="2000" dirty="0">
                <a:solidFill>
                  <a:schemeClr val="accent2">
                    <a:lumMod val="50000"/>
                  </a:schemeClr>
                </a:solidFill>
                <a:latin typeface="Calibri (Corpo)"/>
                <a:cs typeface="Calibri Light" panose="020F0302020204030204" pitchFamily="34" charset="0"/>
              </a:rPr>
              <a:t>Lack of medical expertise aboard</a:t>
            </a:r>
          </a:p>
          <a:p>
            <a:pPr marL="0" indent="0" fontAlgn="auto">
              <a:spcAft>
                <a:spcPts val="0"/>
              </a:spcAft>
              <a:buClr>
                <a:schemeClr val="tx1">
                  <a:lumMod val="85000"/>
                  <a:lumOff val="15000"/>
                </a:schemeClr>
              </a:buClr>
              <a:buFont typeface="Garamond" panose="02020404030301010803" pitchFamily="18" charset="0"/>
              <a:buNone/>
              <a:defRPr/>
            </a:pPr>
            <a:endParaRPr lang="it-IT" sz="2000" dirty="0">
              <a:solidFill>
                <a:schemeClr val="accent2">
                  <a:lumMod val="50000"/>
                </a:schemeClr>
              </a:solidFill>
              <a:latin typeface="Calibri (Corpo)"/>
              <a:cs typeface="Calibri Light" panose="020F0302020204030204" pitchFamily="34" charset="0"/>
            </a:endParaRPr>
          </a:p>
        </p:txBody>
      </p:sp>
      <p:pic>
        <p:nvPicPr>
          <p:cNvPr id="14344" name="Picture 8" descr="Premium Vector | Astronauts flying in zero gravity at space">
            <a:extLst>
              <a:ext uri="{FF2B5EF4-FFF2-40B4-BE49-F238E27FC236}">
                <a16:creationId xmlns:a16="http://schemas.microsoft.com/office/drawing/2014/main" id="{D8A12CF7-E4A6-4DA0-BD58-71EDBDA53D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522" y="2098492"/>
            <a:ext cx="4645988" cy="402256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olo 1">
            <a:extLst>
              <a:ext uri="{FF2B5EF4-FFF2-40B4-BE49-F238E27FC236}">
                <a16:creationId xmlns:a16="http://schemas.microsoft.com/office/drawing/2014/main" id="{A6C8BF5E-6F5F-42BD-BBE4-6FB9C727D022}"/>
              </a:ext>
            </a:extLst>
          </p:cNvPr>
          <p:cNvSpPr>
            <a:spLocks noGrp="1" noChangeArrowheads="1"/>
          </p:cNvSpPr>
          <p:nvPr>
            <p:ph type="title"/>
          </p:nvPr>
        </p:nvSpPr>
        <p:spPr/>
        <p:txBody>
          <a:bodyPr/>
          <a:lstStyle/>
          <a:p>
            <a:pPr algn="ctr"/>
            <a:r>
              <a:rPr altLang="it-IT" sz="3600" dirty="0">
                <a:solidFill>
                  <a:schemeClr val="accent1">
                    <a:lumMod val="50000"/>
                  </a:schemeClr>
                </a:solidFill>
                <a:latin typeface="Calibri Light" panose="020F0302020204030204" pitchFamily="34" charset="0"/>
                <a:cs typeface="Calibri Light" panose="020F0302020204030204" pitchFamily="34" charset="0"/>
              </a:rPr>
              <a:t>How to do CPR in Space?​</a:t>
            </a:r>
            <a:endParaRPr lang="it-IT" altLang="it-IT" sz="3600" dirty="0">
              <a:solidFill>
                <a:schemeClr val="accent1">
                  <a:lumMod val="50000"/>
                </a:schemeClr>
              </a:solidFill>
              <a:latin typeface="Calibri Light" panose="020F0302020204030204" pitchFamily="34" charset="0"/>
              <a:cs typeface="Calibri Light" panose="020F0302020204030204" pitchFamily="34" charset="0"/>
            </a:endParaRPr>
          </a:p>
        </p:txBody>
      </p:sp>
      <p:sp>
        <p:nvSpPr>
          <p:cNvPr id="15363" name="Segnaposto contenuto 2">
            <a:extLst>
              <a:ext uri="{FF2B5EF4-FFF2-40B4-BE49-F238E27FC236}">
                <a16:creationId xmlns:a16="http://schemas.microsoft.com/office/drawing/2014/main" id="{44DA2412-F8C9-44EC-8DF6-4595D325585F}"/>
              </a:ext>
            </a:extLst>
          </p:cNvPr>
          <p:cNvSpPr>
            <a:spLocks noGrp="1" noChangeArrowheads="1"/>
          </p:cNvSpPr>
          <p:nvPr>
            <p:ph sz="half" idx="1"/>
          </p:nvPr>
        </p:nvSpPr>
        <p:spPr>
          <a:xfrm>
            <a:off x="1235420" y="1963737"/>
            <a:ext cx="4754562" cy="3748087"/>
          </a:xfrm>
        </p:spPr>
        <p:txBody>
          <a:bodyPr/>
          <a:lstStyle/>
          <a:p>
            <a:pPr marL="0" indent="0">
              <a:buNone/>
            </a:pPr>
            <a:r>
              <a:rPr lang="en-US" altLang="it-IT" sz="2000" dirty="0">
                <a:solidFill>
                  <a:schemeClr val="accent2">
                    <a:lumMod val="50000"/>
                  </a:schemeClr>
                </a:solidFill>
                <a:latin typeface="Calibri (Corpo)"/>
              </a:rPr>
              <a:t>Five techniques: ​</a:t>
            </a:r>
          </a:p>
          <a:p>
            <a:pPr>
              <a:buFont typeface="Arial" panose="020B0604020202020204" pitchFamily="34" charset="0"/>
              <a:buChar char="•"/>
            </a:pPr>
            <a:r>
              <a:rPr lang="en-US" altLang="it-IT" sz="2000" dirty="0">
                <a:solidFill>
                  <a:schemeClr val="accent2">
                    <a:lumMod val="50000"/>
                  </a:schemeClr>
                </a:solidFill>
                <a:latin typeface="Calibri (Corpo)"/>
              </a:rPr>
              <a:t>Two using straps​</a:t>
            </a:r>
          </a:p>
          <a:p>
            <a:pPr>
              <a:buFont typeface="Arial" panose="020B0604020202020204" pitchFamily="34" charset="0"/>
              <a:buChar char="•"/>
            </a:pPr>
            <a:r>
              <a:rPr lang="en-US" altLang="it-IT" sz="2000" dirty="0">
                <a:solidFill>
                  <a:schemeClr val="accent2">
                    <a:lumMod val="50000"/>
                  </a:schemeClr>
                </a:solidFill>
                <a:latin typeface="Calibri (Corpo)"/>
              </a:rPr>
              <a:t>Three in free floating​</a:t>
            </a:r>
          </a:p>
          <a:p>
            <a:pPr>
              <a:buFont typeface="Arial" panose="020B0604020202020204" pitchFamily="34" charset="0"/>
              <a:buChar char="•"/>
            </a:pPr>
            <a:endParaRPr lang="en-US" altLang="it-IT" sz="2000" dirty="0">
              <a:solidFill>
                <a:schemeClr val="accent2">
                  <a:lumMod val="50000"/>
                </a:schemeClr>
              </a:solidFill>
              <a:latin typeface="Calibri (Corpo)"/>
            </a:endParaRPr>
          </a:p>
        </p:txBody>
      </p:sp>
      <p:pic>
        <p:nvPicPr>
          <p:cNvPr id="15364" name="Picture 2" descr="Astronaut Alexander Gerst practicing CPR on the International Space Station">
            <a:extLst>
              <a:ext uri="{FF2B5EF4-FFF2-40B4-BE49-F238E27FC236}">
                <a16:creationId xmlns:a16="http://schemas.microsoft.com/office/drawing/2014/main" id="{687C4E9B-BCE0-4250-B10F-8C5EB30009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5184" r="13474" b="-2"/>
          <a:stretch>
            <a:fillRect/>
          </a:stretch>
        </p:blipFill>
        <p:spPr bwMode="auto">
          <a:xfrm>
            <a:off x="5421313" y="1963738"/>
            <a:ext cx="4754562" cy="37480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olo 1">
            <a:extLst>
              <a:ext uri="{FF2B5EF4-FFF2-40B4-BE49-F238E27FC236}">
                <a16:creationId xmlns:a16="http://schemas.microsoft.com/office/drawing/2014/main" id="{FE45F7A2-EB09-4BA3-B9BA-86B95A331716}"/>
              </a:ext>
            </a:extLst>
          </p:cNvPr>
          <p:cNvSpPr>
            <a:spLocks noGrp="1" noChangeArrowheads="1"/>
          </p:cNvSpPr>
          <p:nvPr>
            <p:ph type="title"/>
          </p:nvPr>
        </p:nvSpPr>
        <p:spPr>
          <a:xfrm>
            <a:off x="381000" y="396737"/>
            <a:ext cx="11204575" cy="1371600"/>
          </a:xfrm>
        </p:spPr>
        <p:txBody>
          <a:bodyPr/>
          <a:lstStyle/>
          <a:p>
            <a:pPr algn="ctr"/>
            <a:r>
              <a:rPr altLang="it-IT" sz="3600" dirty="0">
                <a:solidFill>
                  <a:schemeClr val="accent2">
                    <a:lumMod val="50000"/>
                  </a:schemeClr>
                </a:solidFill>
                <a:latin typeface="Calibri Light" panose="020F0302020204030204" pitchFamily="34" charset="0"/>
                <a:cs typeface="Calibri Light" panose="020F0302020204030204" pitchFamily="34" charset="0"/>
              </a:rPr>
              <a:t>Restrained CPR in the standard position method​</a:t>
            </a:r>
            <a:endParaRPr lang="it-IT" altLang="it-IT" sz="3600" dirty="0">
              <a:solidFill>
                <a:schemeClr val="accent2">
                  <a:lumMod val="50000"/>
                </a:schemeClr>
              </a:solidFill>
              <a:latin typeface="Calibri Light" panose="020F0302020204030204" pitchFamily="34" charset="0"/>
              <a:cs typeface="Calibri Light" panose="020F0302020204030204" pitchFamily="34" charset="0"/>
            </a:endParaRPr>
          </a:p>
        </p:txBody>
      </p:sp>
      <p:pic>
        <p:nvPicPr>
          <p:cNvPr id="7" name="Picture 2" descr="Illustration for cardiopulmonary resuscitation (CPR) during spaceflight, courtesy of Prof. Jochen Hinkelbein. This shows the waist straddle method.">
            <a:extLst>
              <a:ext uri="{FF2B5EF4-FFF2-40B4-BE49-F238E27FC236}">
                <a16:creationId xmlns:a16="http://schemas.microsoft.com/office/drawing/2014/main" id="{32DD2636-90F6-481C-8D7F-9AC461BB2F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5581" y="1768337"/>
            <a:ext cx="8040837" cy="4525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a:extLst>
              <a:ext uri="{FF2B5EF4-FFF2-40B4-BE49-F238E27FC236}">
                <a16:creationId xmlns:a16="http://schemas.microsoft.com/office/drawing/2014/main" id="{F902D3F7-80DF-4951-82BF-25CF11623E40}"/>
              </a:ext>
            </a:extLst>
          </p:cNvPr>
          <p:cNvSpPr>
            <a:spLocks noGrp="1" noChangeArrowheads="1"/>
          </p:cNvSpPr>
          <p:nvPr>
            <p:ph type="title"/>
          </p:nvPr>
        </p:nvSpPr>
        <p:spPr/>
        <p:txBody>
          <a:bodyPr/>
          <a:lstStyle/>
          <a:p>
            <a:pPr algn="ctr"/>
            <a:r>
              <a:rPr altLang="it-IT" sz="3600" dirty="0">
                <a:solidFill>
                  <a:schemeClr val="accent2">
                    <a:lumMod val="50000"/>
                  </a:schemeClr>
                </a:solidFill>
                <a:latin typeface="Calibri Light" panose="020F0302020204030204" pitchFamily="34" charset="0"/>
              </a:rPr>
              <a:t>Straddling position of the restrained CPR method​</a:t>
            </a:r>
            <a:endParaRPr lang="it-IT" altLang="it-IT" sz="3600" dirty="0">
              <a:solidFill>
                <a:schemeClr val="accent2">
                  <a:lumMod val="50000"/>
                </a:schemeClr>
              </a:solidFill>
            </a:endParaRPr>
          </a:p>
        </p:txBody>
      </p:sp>
      <p:sp>
        <p:nvSpPr>
          <p:cNvPr id="3" name="Segnaposto contenuto 2">
            <a:extLst>
              <a:ext uri="{FF2B5EF4-FFF2-40B4-BE49-F238E27FC236}">
                <a16:creationId xmlns:a16="http://schemas.microsoft.com/office/drawing/2014/main" id="{1A898E5D-0060-4163-B757-92F295F98300}"/>
              </a:ext>
            </a:extLst>
          </p:cNvPr>
          <p:cNvSpPr>
            <a:spLocks noGrp="1"/>
          </p:cNvSpPr>
          <p:nvPr>
            <p:ph idx="1"/>
          </p:nvPr>
        </p:nvSpPr>
        <p:spPr/>
        <p:txBody>
          <a:bodyPr>
            <a:normAutofit/>
          </a:bodyPr>
          <a:lstStyle/>
          <a:p>
            <a:pPr marL="0" indent="0">
              <a:spcAft>
                <a:spcPts val="0"/>
              </a:spcAft>
              <a:buClr>
                <a:schemeClr val="tx1">
                  <a:lumMod val="85000"/>
                  <a:lumOff val="15000"/>
                </a:schemeClr>
              </a:buClr>
              <a:buFont typeface="Garamond" panose="02020404030301010803" pitchFamily="18" charset="0"/>
              <a:buNone/>
              <a:defRPr/>
            </a:pPr>
            <a:endParaRPr lang="en-US" dirty="0">
              <a:solidFill>
                <a:srgbClr val="000000"/>
              </a:solidFill>
              <a:latin typeface="Arial" panose="020B0604020202020204" pitchFamily="34" charset="0"/>
            </a:endParaRPr>
          </a:p>
          <a:p>
            <a:pPr marL="182880" indent="-182880" fontAlgn="auto">
              <a:spcAft>
                <a:spcPts val="0"/>
              </a:spcAft>
              <a:buClr>
                <a:schemeClr val="tx1">
                  <a:lumMod val="85000"/>
                  <a:lumOff val="15000"/>
                </a:schemeClr>
              </a:buClr>
              <a:defRPr/>
            </a:pPr>
            <a:endParaRPr lang="it-IT" dirty="0"/>
          </a:p>
        </p:txBody>
      </p:sp>
      <p:pic>
        <p:nvPicPr>
          <p:cNvPr id="17412" name="Picture 4" descr="Illustrationen | Herz-Lungen-Wiederbelebung im Weltraum - Recherche von Prof. Jochen Hinkelbein">
            <a:extLst>
              <a:ext uri="{FF2B5EF4-FFF2-40B4-BE49-F238E27FC236}">
                <a16:creationId xmlns:a16="http://schemas.microsoft.com/office/drawing/2014/main" id="{2CD3E660-1486-4F4C-A35C-D2D0BA6B8B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3797" y="2103438"/>
            <a:ext cx="660082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pone">
  <a:themeElements>
    <a:clrScheme name="Personalizzato 1">
      <a:dk1>
        <a:sysClr val="windowText" lastClr="000000"/>
      </a:dk1>
      <a:lt1>
        <a:sysClr val="window" lastClr="FFFFFF"/>
      </a:lt1>
      <a:dk2>
        <a:srgbClr val="1485A4"/>
      </a:dk2>
      <a:lt2>
        <a:srgbClr val="FFFFFF"/>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tf78757031_win32.potx" id="{BDDC4FEC-69F8-4945-A9A6-83F0F4DC363D}" vid="{8E433610-AECF-48B1-8D23-9F6AA0129B5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9677210f24a1be23c92c90fd886aa0aa">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60e05723c5c1908df1a1a4ebf11d344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728D249-1983-451D-8451-059C0BA5C7BA}">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4C1B96DA-D61E-4352-8013-F432E69A2633}">
  <ds:schemaRefs>
    <ds:schemaRef ds:uri="http://schemas.microsoft.com/sharepoint/v3/contenttype/forms"/>
  </ds:schemaRefs>
</ds:datastoreItem>
</file>

<file path=customXml/itemProps3.xml><?xml version="1.0" encoding="utf-8"?>
<ds:datastoreItem xmlns:ds="http://schemas.openxmlformats.org/officeDocument/2006/customXml" ds:itemID="{E8CC0DF8-A3C6-4F0C-AAB6-327115DBBE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Chechikuttan's project</Template>
  <TotalTime>152</TotalTime>
  <Words>1046</Words>
  <Application>Microsoft Office PowerPoint</Application>
  <PresentationFormat>Widescreen</PresentationFormat>
  <Paragraphs>69</Paragraphs>
  <Slides>19</Slides>
  <Notes>0</Notes>
  <HiddenSlides>0</HiddenSlides>
  <MMClips>0</MMClips>
  <ScaleCrop>false</ScaleCrop>
  <HeadingPairs>
    <vt:vector size="6" baseType="variant">
      <vt:variant>
        <vt:lpstr>Caratteri utilizzati</vt:lpstr>
      </vt:variant>
      <vt:variant>
        <vt:i4>8</vt:i4>
      </vt:variant>
      <vt:variant>
        <vt:lpstr>Tema</vt:lpstr>
      </vt:variant>
      <vt:variant>
        <vt:i4>1</vt:i4>
      </vt:variant>
      <vt:variant>
        <vt:lpstr>Titoli diapositive</vt:lpstr>
      </vt:variant>
      <vt:variant>
        <vt:i4>19</vt:i4>
      </vt:variant>
    </vt:vector>
  </HeadingPairs>
  <TitlesOfParts>
    <vt:vector size="28" baseType="lpstr">
      <vt:lpstr>Arial</vt:lpstr>
      <vt:lpstr>Calibri</vt:lpstr>
      <vt:lpstr>Calibri (Corpo)</vt:lpstr>
      <vt:lpstr>Calibri Light</vt:lpstr>
      <vt:lpstr>Century Gothic</vt:lpstr>
      <vt:lpstr>FSBrabo</vt:lpstr>
      <vt:lpstr>Garamond</vt:lpstr>
      <vt:lpstr>Segoe UI</vt:lpstr>
      <vt:lpstr>Sapone</vt:lpstr>
      <vt:lpstr>Presentazione standard di PowerPoint</vt:lpstr>
      <vt:lpstr>Presentazione standard di PowerPoint</vt:lpstr>
      <vt:lpstr>Introduction: Why is it important to have a guideline? ​</vt:lpstr>
      <vt:lpstr>Aim of the Study​</vt:lpstr>
      <vt:lpstr>Methods and material​</vt:lpstr>
      <vt:lpstr>Which are the challenges?​</vt:lpstr>
      <vt:lpstr>How to do CPR in Space?​</vt:lpstr>
      <vt:lpstr>Restrained CPR in the standard position method​</vt:lpstr>
      <vt:lpstr>Straddling position of the restrained CPR method​</vt:lpstr>
      <vt:lpstr>Reverse bear hug method (RBH) ​</vt:lpstr>
      <vt:lpstr>Handstand (HS) method ​</vt:lpstr>
      <vt:lpstr>Evetts-Russomano (ER) CPR method​</vt:lpstr>
      <vt:lpstr>Results and recommendations​</vt:lpstr>
      <vt:lpstr>Presentazione standard di PowerPoint</vt:lpstr>
      <vt:lpstr>Presentazione standard di PowerPoint</vt:lpstr>
      <vt:lpstr>Presentazione standard di PowerPoint</vt:lpstr>
      <vt:lpstr>Conclusions​</vt:lpstr>
      <vt:lpstr>Aknowledgments​ and Affiliations</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Cardiopulmonary resuscitation (CPR) during spaceflight - a guideline for CPR in microgravity from the German Society of Aerospace Medicine (DGLRM) and the European Society of Aerospace Medicine Space Medicine Group (ESAM-SMG)</dc:title>
  <dc:creator>Achsah Johnson</dc:creator>
  <cp:lastModifiedBy>Lydia Johnson</cp:lastModifiedBy>
  <cp:revision>26</cp:revision>
  <dcterms:created xsi:type="dcterms:W3CDTF">2021-04-15T05:19:38Z</dcterms:created>
  <dcterms:modified xsi:type="dcterms:W3CDTF">2021-04-15T09:49:18Z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