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6" r:id="rId3"/>
    <p:sldId id="272" r:id="rId4"/>
    <p:sldId id="273" r:id="rId5"/>
    <p:sldId id="264" r:id="rId6"/>
    <p:sldId id="275" r:id="rId7"/>
    <p:sldId id="283" r:id="rId8"/>
    <p:sldId id="282" r:id="rId9"/>
    <p:sldId id="279" r:id="rId10"/>
    <p:sldId id="289" r:id="rId11"/>
    <p:sldId id="299" r:id="rId12"/>
    <p:sldId id="297" r:id="rId13"/>
    <p:sldId id="290" r:id="rId14"/>
    <p:sldId id="280" r:id="rId15"/>
    <p:sldId id="276" r:id="rId16"/>
    <p:sldId id="295" r:id="rId17"/>
    <p:sldId id="25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8FF"/>
    <a:srgbClr val="BF00FF"/>
    <a:srgbClr val="EE7D31"/>
    <a:srgbClr val="A24E14"/>
    <a:srgbClr val="F89420"/>
    <a:srgbClr val="EC7015"/>
    <a:srgbClr val="FEE396"/>
    <a:srgbClr val="404040"/>
    <a:srgbClr val="E403FC"/>
    <a:srgbClr val="B23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6"/>
    <p:restoredTop sz="95741"/>
  </p:normalViewPr>
  <p:slideViewPr>
    <p:cSldViewPr snapToGrid="0" snapToObjects="1">
      <p:cViewPr varScale="1">
        <p:scale>
          <a:sx n="90" d="100"/>
          <a:sy n="90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F279BE-EBF0-014A-AC05-FC16A4099FD5}" type="doc">
      <dgm:prSet loTypeId="urn:microsoft.com/office/officeart/2008/layout/AlternatingPictureCircles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B01DE147-8025-7F45-A6D8-B11E93B0C9D0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Mondo</a:t>
          </a:r>
        </a:p>
      </dgm:t>
    </dgm:pt>
    <dgm:pt modelId="{76016A46-D972-EE41-A01A-97CE7C4423A6}" type="parTrans" cxnId="{1556A63B-E599-2C49-8CBC-920828420998}">
      <dgm:prSet/>
      <dgm:spPr/>
      <dgm:t>
        <a:bodyPr/>
        <a:lstStyle/>
        <a:p>
          <a:endParaRPr lang="it-IT"/>
        </a:p>
      </dgm:t>
    </dgm:pt>
    <dgm:pt modelId="{FEF1CE81-2E84-EB43-87D2-20E0549D301A}" type="sibTrans" cxnId="{1556A63B-E599-2C49-8CBC-920828420998}">
      <dgm:prSet/>
      <dgm:spPr/>
      <dgm:t>
        <a:bodyPr/>
        <a:lstStyle/>
        <a:p>
          <a:endParaRPr lang="it-IT"/>
        </a:p>
      </dgm:t>
    </dgm:pt>
    <dgm:pt modelId="{24C34F9D-1C5C-E849-BC6B-1892511CE0A9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Italia</a:t>
          </a:r>
        </a:p>
      </dgm:t>
    </dgm:pt>
    <dgm:pt modelId="{C4439FFE-CE17-0945-91E3-956C7D04A77E}" type="parTrans" cxnId="{09A452EC-F1A2-1744-9BE0-DD6DECC451A9}">
      <dgm:prSet/>
      <dgm:spPr/>
      <dgm:t>
        <a:bodyPr/>
        <a:lstStyle/>
        <a:p>
          <a:endParaRPr lang="it-IT"/>
        </a:p>
      </dgm:t>
    </dgm:pt>
    <dgm:pt modelId="{FE382788-553E-6A4B-B8F3-CCA175D5780A}" type="sibTrans" cxnId="{09A452EC-F1A2-1744-9BE0-DD6DECC451A9}">
      <dgm:prSet/>
      <dgm:spPr/>
      <dgm:t>
        <a:bodyPr/>
        <a:lstStyle/>
        <a:p>
          <a:endParaRPr lang="it-IT"/>
        </a:p>
      </dgm:t>
    </dgm:pt>
    <dgm:pt modelId="{9E1269E8-4178-4B41-9662-B119AEABB172}">
      <dgm:prSet custT="1"/>
      <dgm:spPr/>
      <dgm:t>
        <a:bodyPr/>
        <a:lstStyle/>
        <a:p>
          <a:r>
            <a:rPr lang="it-IT" sz="1600" dirty="0">
              <a:latin typeface="Book Antiqua" panose="02040602050305030304" pitchFamily="18" charset="0"/>
            </a:rPr>
            <a:t>Sardegna</a:t>
          </a:r>
        </a:p>
      </dgm:t>
    </dgm:pt>
    <dgm:pt modelId="{5CCFDEE3-2ACF-9144-B156-F2DE4EC10909}" type="parTrans" cxnId="{B68D3246-6E8A-7D49-B5DC-24C3579B8C6F}">
      <dgm:prSet/>
      <dgm:spPr/>
      <dgm:t>
        <a:bodyPr/>
        <a:lstStyle/>
        <a:p>
          <a:endParaRPr lang="it-IT"/>
        </a:p>
      </dgm:t>
    </dgm:pt>
    <dgm:pt modelId="{D3E2AF8B-942D-504A-9725-061BA9E1741E}" type="sibTrans" cxnId="{B68D3246-6E8A-7D49-B5DC-24C3579B8C6F}">
      <dgm:prSet/>
      <dgm:spPr/>
      <dgm:t>
        <a:bodyPr/>
        <a:lstStyle/>
        <a:p>
          <a:endParaRPr lang="it-IT"/>
        </a:p>
      </dgm:t>
    </dgm:pt>
    <dgm:pt modelId="{15610E6C-FF12-D943-ABB6-02A8F4DE6231}" type="pres">
      <dgm:prSet presAssocID="{01F279BE-EBF0-014A-AC05-FC16A4099FD5}" presName="Name0" presStyleCnt="0">
        <dgm:presLayoutVars>
          <dgm:chMax/>
          <dgm:chPref/>
          <dgm:dir/>
        </dgm:presLayoutVars>
      </dgm:prSet>
      <dgm:spPr/>
    </dgm:pt>
    <dgm:pt modelId="{0E499801-6B06-CC4F-B6A3-79D184BAD962}" type="pres">
      <dgm:prSet presAssocID="{B01DE147-8025-7F45-A6D8-B11E93B0C9D0}" presName="composite" presStyleCnt="0"/>
      <dgm:spPr/>
    </dgm:pt>
    <dgm:pt modelId="{D0036328-A70F-5E4A-9017-0A9268B0573F}" type="pres">
      <dgm:prSet presAssocID="{B01DE147-8025-7F45-A6D8-B11E93B0C9D0}" presName="Accent" presStyleLbl="alignNode1" presStyleIdx="0" presStyleCnt="5">
        <dgm:presLayoutVars>
          <dgm:chMax val="0"/>
          <dgm:chPref val="0"/>
        </dgm:presLayoutVars>
      </dgm:prSet>
      <dgm:spPr/>
    </dgm:pt>
    <dgm:pt modelId="{E1AB0466-0E09-4D4D-A182-1C8E7CEE64C6}" type="pres">
      <dgm:prSet presAssocID="{B01DE147-8025-7F45-A6D8-B11E93B0C9D0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D6C9C0E1-91AF-5742-BE7F-1F8BD7E95203}" type="pres">
      <dgm:prSet presAssocID="{B01DE147-8025-7F45-A6D8-B11E93B0C9D0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986FC3B8-D7C4-BA46-BD96-195EAE928651}" type="pres">
      <dgm:prSet presAssocID="{B01DE147-8025-7F45-A6D8-B11E93B0C9D0}" presName="Space" presStyleCnt="0">
        <dgm:presLayoutVars>
          <dgm:chMax val="0"/>
          <dgm:chPref val="0"/>
        </dgm:presLayoutVars>
      </dgm:prSet>
      <dgm:spPr/>
    </dgm:pt>
    <dgm:pt modelId="{6B4BA996-271F-2E4F-836C-D8351E7A775D}" type="pres">
      <dgm:prSet presAssocID="{FEF1CE81-2E84-EB43-87D2-20E0549D301A}" presName="ConnectorComposite" presStyleCnt="0"/>
      <dgm:spPr/>
    </dgm:pt>
    <dgm:pt modelId="{92EA5C36-2903-5D4D-8A20-42F691CCE96D}" type="pres">
      <dgm:prSet presAssocID="{FEF1CE81-2E84-EB43-87D2-20E0549D301A}" presName="TopSpacing" presStyleCnt="0"/>
      <dgm:spPr/>
    </dgm:pt>
    <dgm:pt modelId="{6B25B597-F16D-CD45-81B3-6F6F0B2C4D0D}" type="pres">
      <dgm:prSet presAssocID="{FEF1CE81-2E84-EB43-87D2-20E0549D301A}" presName="Connector" presStyleLbl="alignNode1" presStyleIdx="1" presStyleCnt="5"/>
      <dgm:spPr/>
    </dgm:pt>
    <dgm:pt modelId="{B4F61B4A-2629-5240-B508-F761CE08E755}" type="pres">
      <dgm:prSet presAssocID="{FEF1CE81-2E84-EB43-87D2-20E0549D301A}" presName="BottomSpacing" presStyleCnt="0"/>
      <dgm:spPr/>
    </dgm:pt>
    <dgm:pt modelId="{AEBD87C7-944B-A440-BD44-249F3897948B}" type="pres">
      <dgm:prSet presAssocID="{24C34F9D-1C5C-E849-BC6B-1892511CE0A9}" presName="composite" presStyleCnt="0"/>
      <dgm:spPr/>
    </dgm:pt>
    <dgm:pt modelId="{6DC4209F-8677-D249-9A45-F5FE7169664E}" type="pres">
      <dgm:prSet presAssocID="{24C34F9D-1C5C-E849-BC6B-1892511CE0A9}" presName="Accent" presStyleLbl="alignNode1" presStyleIdx="2" presStyleCnt="5">
        <dgm:presLayoutVars>
          <dgm:chMax val="0"/>
          <dgm:chPref val="0"/>
        </dgm:presLayoutVars>
      </dgm:prSet>
      <dgm:spPr/>
    </dgm:pt>
    <dgm:pt modelId="{6EE5A8C3-0D45-E84E-8124-5BBA37549B9A}" type="pres">
      <dgm:prSet presAssocID="{24C34F9D-1C5C-E849-BC6B-1892511CE0A9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95A31FB0-FB60-6147-9907-624459F005C1}" type="pres">
      <dgm:prSet presAssocID="{24C34F9D-1C5C-E849-BC6B-1892511CE0A9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A6E51D2A-C039-0F44-B8B9-D4752D1E292D}" type="pres">
      <dgm:prSet presAssocID="{24C34F9D-1C5C-E849-BC6B-1892511CE0A9}" presName="Space" presStyleCnt="0">
        <dgm:presLayoutVars>
          <dgm:chMax val="0"/>
          <dgm:chPref val="0"/>
        </dgm:presLayoutVars>
      </dgm:prSet>
      <dgm:spPr/>
    </dgm:pt>
    <dgm:pt modelId="{7DA56680-8535-514D-A370-1457BAC6E5C8}" type="pres">
      <dgm:prSet presAssocID="{FE382788-553E-6A4B-B8F3-CCA175D5780A}" presName="ConnectorComposite" presStyleCnt="0"/>
      <dgm:spPr/>
    </dgm:pt>
    <dgm:pt modelId="{B3558C43-39CA-024F-8AC0-BB843170480A}" type="pres">
      <dgm:prSet presAssocID="{FE382788-553E-6A4B-B8F3-CCA175D5780A}" presName="TopSpacing" presStyleCnt="0"/>
      <dgm:spPr/>
    </dgm:pt>
    <dgm:pt modelId="{3853BBDA-1E6B-054B-A06E-6FF427254C69}" type="pres">
      <dgm:prSet presAssocID="{FE382788-553E-6A4B-B8F3-CCA175D5780A}" presName="Connector" presStyleLbl="alignNode1" presStyleIdx="3" presStyleCnt="5"/>
      <dgm:spPr/>
    </dgm:pt>
    <dgm:pt modelId="{BD581CB2-CD52-BB4E-87B0-28DF3EC25BBC}" type="pres">
      <dgm:prSet presAssocID="{FE382788-553E-6A4B-B8F3-CCA175D5780A}" presName="BottomSpacing" presStyleCnt="0"/>
      <dgm:spPr/>
    </dgm:pt>
    <dgm:pt modelId="{E5EC47A8-FACC-8049-9E54-B36D92C4D057}" type="pres">
      <dgm:prSet presAssocID="{9E1269E8-4178-4B41-9662-B119AEABB172}" presName="composite" presStyleCnt="0"/>
      <dgm:spPr/>
    </dgm:pt>
    <dgm:pt modelId="{7E3F3F10-3233-6640-8266-4137C22EE118}" type="pres">
      <dgm:prSet presAssocID="{9E1269E8-4178-4B41-9662-B119AEABB172}" presName="Accent" presStyleLbl="alignNode1" presStyleIdx="4" presStyleCnt="5">
        <dgm:presLayoutVars>
          <dgm:chMax val="0"/>
          <dgm:chPref val="0"/>
        </dgm:presLayoutVars>
      </dgm:prSet>
      <dgm:spPr/>
    </dgm:pt>
    <dgm:pt modelId="{BCA5092D-4ACE-2C46-AFC8-4494F142EC27}" type="pres">
      <dgm:prSet presAssocID="{9E1269E8-4178-4B41-9662-B119AEABB172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E0745327-E5A2-3D48-B0E1-FEA1A3927C66}" type="pres">
      <dgm:prSet presAssocID="{9E1269E8-4178-4B41-9662-B119AEABB172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5CFB1426-4BB1-0041-A77B-2054AA154957}" type="pres">
      <dgm:prSet presAssocID="{9E1269E8-4178-4B41-9662-B119AEABB172}" presName="Space" presStyleCnt="0">
        <dgm:presLayoutVars>
          <dgm:chMax val="0"/>
          <dgm:chPref val="0"/>
        </dgm:presLayoutVars>
      </dgm:prSet>
      <dgm:spPr/>
    </dgm:pt>
  </dgm:ptLst>
  <dgm:cxnLst>
    <dgm:cxn modelId="{1556A63B-E599-2C49-8CBC-920828420998}" srcId="{01F279BE-EBF0-014A-AC05-FC16A4099FD5}" destId="{B01DE147-8025-7F45-A6D8-B11E93B0C9D0}" srcOrd="0" destOrd="0" parTransId="{76016A46-D972-EE41-A01A-97CE7C4423A6}" sibTransId="{FEF1CE81-2E84-EB43-87D2-20E0549D301A}"/>
    <dgm:cxn modelId="{B68D3246-6E8A-7D49-B5DC-24C3579B8C6F}" srcId="{01F279BE-EBF0-014A-AC05-FC16A4099FD5}" destId="{9E1269E8-4178-4B41-9662-B119AEABB172}" srcOrd="2" destOrd="0" parTransId="{5CCFDEE3-2ACF-9144-B156-F2DE4EC10909}" sibTransId="{D3E2AF8B-942D-504A-9725-061BA9E1741E}"/>
    <dgm:cxn modelId="{A005934A-AB46-B242-A4C0-E00E8003B812}" type="presOf" srcId="{9E1269E8-4178-4B41-9662-B119AEABB172}" destId="{E0745327-E5A2-3D48-B0E1-FEA1A3927C66}" srcOrd="0" destOrd="0" presId="urn:microsoft.com/office/officeart/2008/layout/AlternatingPictureCircles"/>
    <dgm:cxn modelId="{486773A3-B32B-DB43-87B1-217C7C9158F5}" type="presOf" srcId="{B01DE147-8025-7F45-A6D8-B11E93B0C9D0}" destId="{D6C9C0E1-91AF-5742-BE7F-1F8BD7E95203}" srcOrd="0" destOrd="0" presId="urn:microsoft.com/office/officeart/2008/layout/AlternatingPictureCircles"/>
    <dgm:cxn modelId="{641729A9-22A9-8B44-A253-72F1FEF068F3}" type="presOf" srcId="{01F279BE-EBF0-014A-AC05-FC16A4099FD5}" destId="{15610E6C-FF12-D943-ABB6-02A8F4DE6231}" srcOrd="0" destOrd="0" presId="urn:microsoft.com/office/officeart/2008/layout/AlternatingPictureCircles"/>
    <dgm:cxn modelId="{09A452EC-F1A2-1744-9BE0-DD6DECC451A9}" srcId="{01F279BE-EBF0-014A-AC05-FC16A4099FD5}" destId="{24C34F9D-1C5C-E849-BC6B-1892511CE0A9}" srcOrd="1" destOrd="0" parTransId="{C4439FFE-CE17-0945-91E3-956C7D04A77E}" sibTransId="{FE382788-553E-6A4B-B8F3-CCA175D5780A}"/>
    <dgm:cxn modelId="{537550EF-C0A5-6546-B81F-11773C1737AC}" type="presOf" srcId="{24C34F9D-1C5C-E849-BC6B-1892511CE0A9}" destId="{95A31FB0-FB60-6147-9907-624459F005C1}" srcOrd="0" destOrd="0" presId="urn:microsoft.com/office/officeart/2008/layout/AlternatingPictureCircles"/>
    <dgm:cxn modelId="{8DA0F716-13FA-0B47-88C2-2A8A0FCB02E4}" type="presParOf" srcId="{15610E6C-FF12-D943-ABB6-02A8F4DE6231}" destId="{0E499801-6B06-CC4F-B6A3-79D184BAD962}" srcOrd="0" destOrd="0" presId="urn:microsoft.com/office/officeart/2008/layout/AlternatingPictureCircles"/>
    <dgm:cxn modelId="{54A0BD53-DF2B-064F-A2B5-323E22D5B452}" type="presParOf" srcId="{0E499801-6B06-CC4F-B6A3-79D184BAD962}" destId="{D0036328-A70F-5E4A-9017-0A9268B0573F}" srcOrd="0" destOrd="0" presId="urn:microsoft.com/office/officeart/2008/layout/AlternatingPictureCircles"/>
    <dgm:cxn modelId="{716BCC55-BFC3-4141-A1CA-1F9AB9957F96}" type="presParOf" srcId="{0E499801-6B06-CC4F-B6A3-79D184BAD962}" destId="{E1AB0466-0E09-4D4D-A182-1C8E7CEE64C6}" srcOrd="1" destOrd="0" presId="urn:microsoft.com/office/officeart/2008/layout/AlternatingPictureCircles"/>
    <dgm:cxn modelId="{CA33C994-06B7-2045-BDC1-FA344DDE6B0F}" type="presParOf" srcId="{0E499801-6B06-CC4F-B6A3-79D184BAD962}" destId="{D6C9C0E1-91AF-5742-BE7F-1F8BD7E95203}" srcOrd="2" destOrd="0" presId="urn:microsoft.com/office/officeart/2008/layout/AlternatingPictureCircles"/>
    <dgm:cxn modelId="{19ED4AA5-9641-B24F-B293-34B2399B3941}" type="presParOf" srcId="{0E499801-6B06-CC4F-B6A3-79D184BAD962}" destId="{986FC3B8-D7C4-BA46-BD96-195EAE928651}" srcOrd="3" destOrd="0" presId="urn:microsoft.com/office/officeart/2008/layout/AlternatingPictureCircles"/>
    <dgm:cxn modelId="{A70284FC-A95D-9B40-8A33-36A25BF7126A}" type="presParOf" srcId="{15610E6C-FF12-D943-ABB6-02A8F4DE6231}" destId="{6B4BA996-271F-2E4F-836C-D8351E7A775D}" srcOrd="1" destOrd="0" presId="urn:microsoft.com/office/officeart/2008/layout/AlternatingPictureCircles"/>
    <dgm:cxn modelId="{576CC330-07D0-7645-BF44-D181D2BE1E2C}" type="presParOf" srcId="{6B4BA996-271F-2E4F-836C-D8351E7A775D}" destId="{92EA5C36-2903-5D4D-8A20-42F691CCE96D}" srcOrd="0" destOrd="0" presId="urn:microsoft.com/office/officeart/2008/layout/AlternatingPictureCircles"/>
    <dgm:cxn modelId="{138FC940-E93F-5B40-932C-76E942DBA512}" type="presParOf" srcId="{6B4BA996-271F-2E4F-836C-D8351E7A775D}" destId="{6B25B597-F16D-CD45-81B3-6F6F0B2C4D0D}" srcOrd="1" destOrd="0" presId="urn:microsoft.com/office/officeart/2008/layout/AlternatingPictureCircles"/>
    <dgm:cxn modelId="{9C16AD84-29E2-E24B-AC67-1508BDE8E059}" type="presParOf" srcId="{6B4BA996-271F-2E4F-836C-D8351E7A775D}" destId="{B4F61B4A-2629-5240-B508-F761CE08E755}" srcOrd="2" destOrd="0" presId="urn:microsoft.com/office/officeart/2008/layout/AlternatingPictureCircles"/>
    <dgm:cxn modelId="{0BB7281C-A974-C84A-94B8-99C20D438C71}" type="presParOf" srcId="{15610E6C-FF12-D943-ABB6-02A8F4DE6231}" destId="{AEBD87C7-944B-A440-BD44-249F3897948B}" srcOrd="2" destOrd="0" presId="urn:microsoft.com/office/officeart/2008/layout/AlternatingPictureCircles"/>
    <dgm:cxn modelId="{C6B4ED8C-9796-EF45-AF21-172917108B21}" type="presParOf" srcId="{AEBD87C7-944B-A440-BD44-249F3897948B}" destId="{6DC4209F-8677-D249-9A45-F5FE7169664E}" srcOrd="0" destOrd="0" presId="urn:microsoft.com/office/officeart/2008/layout/AlternatingPictureCircles"/>
    <dgm:cxn modelId="{4ACE80BC-66D0-F74C-9F28-A05178CB3BCD}" type="presParOf" srcId="{AEBD87C7-944B-A440-BD44-249F3897948B}" destId="{6EE5A8C3-0D45-E84E-8124-5BBA37549B9A}" srcOrd="1" destOrd="0" presId="urn:microsoft.com/office/officeart/2008/layout/AlternatingPictureCircles"/>
    <dgm:cxn modelId="{088A0A4F-BCF3-E44C-B008-1C3EA913ACAD}" type="presParOf" srcId="{AEBD87C7-944B-A440-BD44-249F3897948B}" destId="{95A31FB0-FB60-6147-9907-624459F005C1}" srcOrd="2" destOrd="0" presId="urn:microsoft.com/office/officeart/2008/layout/AlternatingPictureCircles"/>
    <dgm:cxn modelId="{CDD9A5A4-4F31-1040-870E-BA7D87E7BEFE}" type="presParOf" srcId="{AEBD87C7-944B-A440-BD44-249F3897948B}" destId="{A6E51D2A-C039-0F44-B8B9-D4752D1E292D}" srcOrd="3" destOrd="0" presId="urn:microsoft.com/office/officeart/2008/layout/AlternatingPictureCircles"/>
    <dgm:cxn modelId="{2151CF19-2A49-0E48-9630-4B05669B81BC}" type="presParOf" srcId="{15610E6C-FF12-D943-ABB6-02A8F4DE6231}" destId="{7DA56680-8535-514D-A370-1457BAC6E5C8}" srcOrd="3" destOrd="0" presId="urn:microsoft.com/office/officeart/2008/layout/AlternatingPictureCircles"/>
    <dgm:cxn modelId="{613FAC5A-9D69-D440-B1C7-F418BE8DE59D}" type="presParOf" srcId="{7DA56680-8535-514D-A370-1457BAC6E5C8}" destId="{B3558C43-39CA-024F-8AC0-BB843170480A}" srcOrd="0" destOrd="0" presId="urn:microsoft.com/office/officeart/2008/layout/AlternatingPictureCircles"/>
    <dgm:cxn modelId="{820E73A1-BCF9-0041-8454-9D31BE1D65F0}" type="presParOf" srcId="{7DA56680-8535-514D-A370-1457BAC6E5C8}" destId="{3853BBDA-1E6B-054B-A06E-6FF427254C69}" srcOrd="1" destOrd="0" presId="urn:microsoft.com/office/officeart/2008/layout/AlternatingPictureCircles"/>
    <dgm:cxn modelId="{DD32EF2E-8681-E842-A085-3531AEA50F2F}" type="presParOf" srcId="{7DA56680-8535-514D-A370-1457BAC6E5C8}" destId="{BD581CB2-CD52-BB4E-87B0-28DF3EC25BBC}" srcOrd="2" destOrd="0" presId="urn:microsoft.com/office/officeart/2008/layout/AlternatingPictureCircles"/>
    <dgm:cxn modelId="{0703A7EE-323A-8648-A82E-59372FEA4552}" type="presParOf" srcId="{15610E6C-FF12-D943-ABB6-02A8F4DE6231}" destId="{E5EC47A8-FACC-8049-9E54-B36D92C4D057}" srcOrd="4" destOrd="0" presId="urn:microsoft.com/office/officeart/2008/layout/AlternatingPictureCircles"/>
    <dgm:cxn modelId="{B1803916-D7CA-6F46-8276-5DEFA697E440}" type="presParOf" srcId="{E5EC47A8-FACC-8049-9E54-B36D92C4D057}" destId="{7E3F3F10-3233-6640-8266-4137C22EE118}" srcOrd="0" destOrd="0" presId="urn:microsoft.com/office/officeart/2008/layout/AlternatingPictureCircles"/>
    <dgm:cxn modelId="{8DA95B05-9085-4243-88A7-E690C8AAC751}" type="presParOf" srcId="{E5EC47A8-FACC-8049-9E54-B36D92C4D057}" destId="{BCA5092D-4ACE-2C46-AFC8-4494F142EC27}" srcOrd="1" destOrd="0" presId="urn:microsoft.com/office/officeart/2008/layout/AlternatingPictureCircles"/>
    <dgm:cxn modelId="{6C542DFE-D693-5440-B6F3-F3972BD0FEB0}" type="presParOf" srcId="{E5EC47A8-FACC-8049-9E54-B36D92C4D057}" destId="{E0745327-E5A2-3D48-B0E1-FEA1A3927C66}" srcOrd="2" destOrd="0" presId="urn:microsoft.com/office/officeart/2008/layout/AlternatingPictureCircles"/>
    <dgm:cxn modelId="{95E0F6D8-8B50-F949-9910-EE3A07AC68AF}" type="presParOf" srcId="{E5EC47A8-FACC-8049-9E54-B36D92C4D057}" destId="{5CFB1426-4BB1-0041-A77B-2054AA154957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F83A36-3801-FF47-9DC4-D248D8F01698}" type="doc">
      <dgm:prSet loTypeId="urn:microsoft.com/office/officeart/2008/layout/VerticalCircleList" loCatId="process" qsTypeId="urn:microsoft.com/office/officeart/2005/8/quickstyle/3d3" qsCatId="3D" csTypeId="urn:microsoft.com/office/officeart/2005/8/colors/accent4_2" csCatId="accent4"/>
      <dgm:spPr/>
      <dgm:t>
        <a:bodyPr/>
        <a:lstStyle/>
        <a:p>
          <a:endParaRPr lang="it-IT"/>
        </a:p>
      </dgm:t>
    </dgm:pt>
    <dgm:pt modelId="{D51BC3F9-4A55-284F-988D-DDF16F3AB11F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</a:rPr>
            <a:t>RANDOMIZZATO</a:t>
          </a:r>
        </a:p>
      </dgm:t>
    </dgm:pt>
    <dgm:pt modelId="{B9666D83-2A25-A141-A17E-561A18F451AE}" type="parTrans" cxnId="{B175FC29-A592-FF40-8A7B-884606E8D514}">
      <dgm:prSet/>
      <dgm:spPr/>
      <dgm:t>
        <a:bodyPr/>
        <a:lstStyle/>
        <a:p>
          <a:endParaRPr lang="it-IT"/>
        </a:p>
      </dgm:t>
    </dgm:pt>
    <dgm:pt modelId="{3FC5BEA0-5D95-A048-9425-C4C250F820EE}" type="sibTrans" cxnId="{B175FC29-A592-FF40-8A7B-884606E8D514}">
      <dgm:prSet/>
      <dgm:spPr/>
      <dgm:t>
        <a:bodyPr/>
        <a:lstStyle/>
        <a:p>
          <a:endParaRPr lang="it-IT"/>
        </a:p>
      </dgm:t>
    </dgm:pt>
    <dgm:pt modelId="{650F4E02-F9D3-5744-AF2A-89D97FC951B4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</a:rPr>
            <a:t>OPEN LABEL</a:t>
          </a:r>
        </a:p>
      </dgm:t>
    </dgm:pt>
    <dgm:pt modelId="{DFC7C7C7-FB3A-004C-8228-F4DDE91F7ABA}" type="parTrans" cxnId="{76E017DF-9D74-AB4A-B04C-68D29B996775}">
      <dgm:prSet/>
      <dgm:spPr/>
      <dgm:t>
        <a:bodyPr/>
        <a:lstStyle/>
        <a:p>
          <a:endParaRPr lang="it-IT"/>
        </a:p>
      </dgm:t>
    </dgm:pt>
    <dgm:pt modelId="{D8023BF0-659E-6F4F-AC24-F1D6172FB9D6}" type="sibTrans" cxnId="{76E017DF-9D74-AB4A-B04C-68D29B996775}">
      <dgm:prSet/>
      <dgm:spPr/>
      <dgm:t>
        <a:bodyPr/>
        <a:lstStyle/>
        <a:p>
          <a:endParaRPr lang="it-IT"/>
        </a:p>
      </dgm:t>
    </dgm:pt>
    <dgm:pt modelId="{A88ADCED-87A2-8D41-B7C8-2094FB54A888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</a:rPr>
            <a:t>CROSS OVER</a:t>
          </a:r>
        </a:p>
      </dgm:t>
    </dgm:pt>
    <dgm:pt modelId="{275575B4-0340-A14B-BFA2-15D1A1FAC5E7}" type="parTrans" cxnId="{92257914-83FA-5D4C-B717-CC516C0950EB}">
      <dgm:prSet/>
      <dgm:spPr/>
      <dgm:t>
        <a:bodyPr/>
        <a:lstStyle/>
        <a:p>
          <a:endParaRPr lang="it-IT"/>
        </a:p>
      </dgm:t>
    </dgm:pt>
    <dgm:pt modelId="{7382F0B4-6C12-8B4A-96B1-5D134AE982B8}" type="sibTrans" cxnId="{92257914-83FA-5D4C-B717-CC516C0950EB}">
      <dgm:prSet/>
      <dgm:spPr/>
      <dgm:t>
        <a:bodyPr/>
        <a:lstStyle/>
        <a:p>
          <a:endParaRPr lang="it-IT"/>
        </a:p>
      </dgm:t>
    </dgm:pt>
    <dgm:pt modelId="{DF8918BD-B652-FF4B-9B5F-FD387B8281ED}">
      <dgm:prSet/>
      <dgm:spPr/>
      <dgm:t>
        <a:bodyPr/>
        <a:lstStyle/>
        <a:p>
          <a:r>
            <a:rPr lang="it-IT" dirty="0">
              <a:solidFill>
                <a:schemeClr val="bg1"/>
              </a:solidFill>
              <a:latin typeface="+mn-lt"/>
            </a:rPr>
            <a:t>SINGLE CENTRE</a:t>
          </a:r>
        </a:p>
      </dgm:t>
    </dgm:pt>
    <dgm:pt modelId="{C17C6B7F-A523-7147-BCA8-8C841F60839E}" type="parTrans" cxnId="{73950F12-19DF-1141-B8DC-1BAD1B317565}">
      <dgm:prSet/>
      <dgm:spPr/>
      <dgm:t>
        <a:bodyPr/>
        <a:lstStyle/>
        <a:p>
          <a:endParaRPr lang="it-IT"/>
        </a:p>
      </dgm:t>
    </dgm:pt>
    <dgm:pt modelId="{61FFC27C-ADF5-0448-888A-FC435C8254D7}" type="sibTrans" cxnId="{73950F12-19DF-1141-B8DC-1BAD1B317565}">
      <dgm:prSet/>
      <dgm:spPr/>
      <dgm:t>
        <a:bodyPr/>
        <a:lstStyle/>
        <a:p>
          <a:endParaRPr lang="it-IT"/>
        </a:p>
      </dgm:t>
    </dgm:pt>
    <dgm:pt modelId="{6D4B17CD-F5DA-A64B-84DC-4992FF88A7AC}" type="pres">
      <dgm:prSet presAssocID="{36F83A36-3801-FF47-9DC4-D248D8F01698}" presName="Name0" presStyleCnt="0">
        <dgm:presLayoutVars>
          <dgm:dir/>
        </dgm:presLayoutVars>
      </dgm:prSet>
      <dgm:spPr/>
    </dgm:pt>
    <dgm:pt modelId="{FDC57A90-42FB-7E41-AA34-AFFDEB9362F8}" type="pres">
      <dgm:prSet presAssocID="{D51BC3F9-4A55-284F-988D-DDF16F3AB11F}" presName="noChildren" presStyleCnt="0"/>
      <dgm:spPr/>
    </dgm:pt>
    <dgm:pt modelId="{B96B9058-9F15-EE4D-A506-F2A5A08CE046}" type="pres">
      <dgm:prSet presAssocID="{D51BC3F9-4A55-284F-988D-DDF16F3AB11F}" presName="gap" presStyleCnt="0"/>
      <dgm:spPr/>
    </dgm:pt>
    <dgm:pt modelId="{05B06B53-3684-B84A-BE19-450EA1A14F77}" type="pres">
      <dgm:prSet presAssocID="{D51BC3F9-4A55-284F-988D-DDF16F3AB11F}" presName="medCircle2" presStyleLbl="vennNode1" presStyleIdx="0" presStyleCnt="4"/>
      <dgm:spPr/>
    </dgm:pt>
    <dgm:pt modelId="{DED55737-899A-604D-964E-992EC185BD51}" type="pres">
      <dgm:prSet presAssocID="{D51BC3F9-4A55-284F-988D-DDF16F3AB11F}" presName="txLvlOnly1" presStyleLbl="revTx" presStyleIdx="0" presStyleCnt="4"/>
      <dgm:spPr/>
    </dgm:pt>
    <dgm:pt modelId="{85F13C62-DC1E-7B41-B36A-4105EB82DDCC}" type="pres">
      <dgm:prSet presAssocID="{650F4E02-F9D3-5744-AF2A-89D97FC951B4}" presName="noChildren" presStyleCnt="0"/>
      <dgm:spPr/>
    </dgm:pt>
    <dgm:pt modelId="{CFCD0219-8503-0047-AC5D-14BF2D2D3ABA}" type="pres">
      <dgm:prSet presAssocID="{650F4E02-F9D3-5744-AF2A-89D97FC951B4}" presName="gap" presStyleCnt="0"/>
      <dgm:spPr/>
    </dgm:pt>
    <dgm:pt modelId="{BEE04778-39D8-BF45-97AB-74D8A3759A2F}" type="pres">
      <dgm:prSet presAssocID="{650F4E02-F9D3-5744-AF2A-89D97FC951B4}" presName="medCircle2" presStyleLbl="vennNode1" presStyleIdx="1" presStyleCnt="4"/>
      <dgm:spPr/>
    </dgm:pt>
    <dgm:pt modelId="{1A3C313B-61F0-4842-AF6B-54D4C94A5DAC}" type="pres">
      <dgm:prSet presAssocID="{650F4E02-F9D3-5744-AF2A-89D97FC951B4}" presName="txLvlOnly1" presStyleLbl="revTx" presStyleIdx="1" presStyleCnt="4"/>
      <dgm:spPr/>
    </dgm:pt>
    <dgm:pt modelId="{25A3135C-8659-FD45-BE47-D1898309F8E1}" type="pres">
      <dgm:prSet presAssocID="{A88ADCED-87A2-8D41-B7C8-2094FB54A888}" presName="noChildren" presStyleCnt="0"/>
      <dgm:spPr/>
    </dgm:pt>
    <dgm:pt modelId="{B3183165-BFEB-1B47-988D-8EF9EF26E681}" type="pres">
      <dgm:prSet presAssocID="{A88ADCED-87A2-8D41-B7C8-2094FB54A888}" presName="gap" presStyleCnt="0"/>
      <dgm:spPr/>
    </dgm:pt>
    <dgm:pt modelId="{A1A72B18-A574-304A-828A-B6B1F6D757D5}" type="pres">
      <dgm:prSet presAssocID="{A88ADCED-87A2-8D41-B7C8-2094FB54A888}" presName="medCircle2" presStyleLbl="vennNode1" presStyleIdx="2" presStyleCnt="4"/>
      <dgm:spPr/>
    </dgm:pt>
    <dgm:pt modelId="{927E2A5E-91EC-EE4D-90B5-69EB07C893C1}" type="pres">
      <dgm:prSet presAssocID="{A88ADCED-87A2-8D41-B7C8-2094FB54A888}" presName="txLvlOnly1" presStyleLbl="revTx" presStyleIdx="2" presStyleCnt="4"/>
      <dgm:spPr/>
    </dgm:pt>
    <dgm:pt modelId="{25759CBE-86DA-1E48-8743-6E7A35CB4AC6}" type="pres">
      <dgm:prSet presAssocID="{DF8918BD-B652-FF4B-9B5F-FD387B8281ED}" presName="noChildren" presStyleCnt="0"/>
      <dgm:spPr/>
    </dgm:pt>
    <dgm:pt modelId="{4360653C-1265-6E41-9A0A-A60F10C6A1D2}" type="pres">
      <dgm:prSet presAssocID="{DF8918BD-B652-FF4B-9B5F-FD387B8281ED}" presName="gap" presStyleCnt="0"/>
      <dgm:spPr/>
    </dgm:pt>
    <dgm:pt modelId="{42DDF683-5441-EB4A-BAED-5EB70056C538}" type="pres">
      <dgm:prSet presAssocID="{DF8918BD-B652-FF4B-9B5F-FD387B8281ED}" presName="medCircle2" presStyleLbl="vennNode1" presStyleIdx="3" presStyleCnt="4"/>
      <dgm:spPr/>
    </dgm:pt>
    <dgm:pt modelId="{CA47E1EE-CF96-AE40-9B6A-B6C4CB8147CC}" type="pres">
      <dgm:prSet presAssocID="{DF8918BD-B652-FF4B-9B5F-FD387B8281ED}" presName="txLvlOnly1" presStyleLbl="revTx" presStyleIdx="3" presStyleCnt="4"/>
      <dgm:spPr/>
    </dgm:pt>
  </dgm:ptLst>
  <dgm:cxnLst>
    <dgm:cxn modelId="{73950F12-19DF-1141-B8DC-1BAD1B317565}" srcId="{36F83A36-3801-FF47-9DC4-D248D8F01698}" destId="{DF8918BD-B652-FF4B-9B5F-FD387B8281ED}" srcOrd="3" destOrd="0" parTransId="{C17C6B7F-A523-7147-BCA8-8C841F60839E}" sibTransId="{61FFC27C-ADF5-0448-888A-FC435C8254D7}"/>
    <dgm:cxn modelId="{92257914-83FA-5D4C-B717-CC516C0950EB}" srcId="{36F83A36-3801-FF47-9DC4-D248D8F01698}" destId="{A88ADCED-87A2-8D41-B7C8-2094FB54A888}" srcOrd="2" destOrd="0" parTransId="{275575B4-0340-A14B-BFA2-15D1A1FAC5E7}" sibTransId="{7382F0B4-6C12-8B4A-96B1-5D134AE982B8}"/>
    <dgm:cxn modelId="{B175FC29-A592-FF40-8A7B-884606E8D514}" srcId="{36F83A36-3801-FF47-9DC4-D248D8F01698}" destId="{D51BC3F9-4A55-284F-988D-DDF16F3AB11F}" srcOrd="0" destOrd="0" parTransId="{B9666D83-2A25-A141-A17E-561A18F451AE}" sibTransId="{3FC5BEA0-5D95-A048-9425-C4C250F820EE}"/>
    <dgm:cxn modelId="{8D21213D-82E1-1C42-AA61-608473A6F246}" type="presOf" srcId="{DF8918BD-B652-FF4B-9B5F-FD387B8281ED}" destId="{CA47E1EE-CF96-AE40-9B6A-B6C4CB8147CC}" srcOrd="0" destOrd="0" presId="urn:microsoft.com/office/officeart/2008/layout/VerticalCircleList"/>
    <dgm:cxn modelId="{940F033E-D008-7A42-810F-C7E715940055}" type="presOf" srcId="{D51BC3F9-4A55-284F-988D-DDF16F3AB11F}" destId="{DED55737-899A-604D-964E-992EC185BD51}" srcOrd="0" destOrd="0" presId="urn:microsoft.com/office/officeart/2008/layout/VerticalCircleList"/>
    <dgm:cxn modelId="{B4543C4F-2E2B-204F-BF19-76D5D575F97F}" type="presOf" srcId="{36F83A36-3801-FF47-9DC4-D248D8F01698}" destId="{6D4B17CD-F5DA-A64B-84DC-4992FF88A7AC}" srcOrd="0" destOrd="0" presId="urn:microsoft.com/office/officeart/2008/layout/VerticalCircleList"/>
    <dgm:cxn modelId="{76E017DF-9D74-AB4A-B04C-68D29B996775}" srcId="{36F83A36-3801-FF47-9DC4-D248D8F01698}" destId="{650F4E02-F9D3-5744-AF2A-89D97FC951B4}" srcOrd="1" destOrd="0" parTransId="{DFC7C7C7-FB3A-004C-8228-F4DDE91F7ABA}" sibTransId="{D8023BF0-659E-6F4F-AC24-F1D6172FB9D6}"/>
    <dgm:cxn modelId="{E80681DF-A9AF-2142-84C4-85DAA02347A4}" type="presOf" srcId="{A88ADCED-87A2-8D41-B7C8-2094FB54A888}" destId="{927E2A5E-91EC-EE4D-90B5-69EB07C893C1}" srcOrd="0" destOrd="0" presId="urn:microsoft.com/office/officeart/2008/layout/VerticalCircleList"/>
    <dgm:cxn modelId="{039B13FD-E9AF-1A4A-BB99-32848AE56FF8}" type="presOf" srcId="{650F4E02-F9D3-5744-AF2A-89D97FC951B4}" destId="{1A3C313B-61F0-4842-AF6B-54D4C94A5DAC}" srcOrd="0" destOrd="0" presId="urn:microsoft.com/office/officeart/2008/layout/VerticalCircleList"/>
    <dgm:cxn modelId="{FEF20CDD-0E77-9B4F-BBA0-79BA5A9E80DA}" type="presParOf" srcId="{6D4B17CD-F5DA-A64B-84DC-4992FF88A7AC}" destId="{FDC57A90-42FB-7E41-AA34-AFFDEB9362F8}" srcOrd="0" destOrd="0" presId="urn:microsoft.com/office/officeart/2008/layout/VerticalCircleList"/>
    <dgm:cxn modelId="{DB4D580C-2A1B-D441-B18D-95C7A0F0649A}" type="presParOf" srcId="{FDC57A90-42FB-7E41-AA34-AFFDEB9362F8}" destId="{B96B9058-9F15-EE4D-A506-F2A5A08CE046}" srcOrd="0" destOrd="0" presId="urn:microsoft.com/office/officeart/2008/layout/VerticalCircleList"/>
    <dgm:cxn modelId="{007F211E-4E03-C940-BE11-F028B0A3C0AA}" type="presParOf" srcId="{FDC57A90-42FB-7E41-AA34-AFFDEB9362F8}" destId="{05B06B53-3684-B84A-BE19-450EA1A14F77}" srcOrd="1" destOrd="0" presId="urn:microsoft.com/office/officeart/2008/layout/VerticalCircleList"/>
    <dgm:cxn modelId="{7C70D1CA-9D59-0144-BFDF-2D3F5EC6F966}" type="presParOf" srcId="{FDC57A90-42FB-7E41-AA34-AFFDEB9362F8}" destId="{DED55737-899A-604D-964E-992EC185BD51}" srcOrd="2" destOrd="0" presId="urn:microsoft.com/office/officeart/2008/layout/VerticalCircleList"/>
    <dgm:cxn modelId="{3515570F-ED53-704A-AD61-9DDA3FE6AEE7}" type="presParOf" srcId="{6D4B17CD-F5DA-A64B-84DC-4992FF88A7AC}" destId="{85F13C62-DC1E-7B41-B36A-4105EB82DDCC}" srcOrd="1" destOrd="0" presId="urn:microsoft.com/office/officeart/2008/layout/VerticalCircleList"/>
    <dgm:cxn modelId="{AFE4FCA4-BA73-D647-9986-796BA9C06C09}" type="presParOf" srcId="{85F13C62-DC1E-7B41-B36A-4105EB82DDCC}" destId="{CFCD0219-8503-0047-AC5D-14BF2D2D3ABA}" srcOrd="0" destOrd="0" presId="urn:microsoft.com/office/officeart/2008/layout/VerticalCircleList"/>
    <dgm:cxn modelId="{259A349E-D22E-2A47-977A-581F2B117A80}" type="presParOf" srcId="{85F13C62-DC1E-7B41-B36A-4105EB82DDCC}" destId="{BEE04778-39D8-BF45-97AB-74D8A3759A2F}" srcOrd="1" destOrd="0" presId="urn:microsoft.com/office/officeart/2008/layout/VerticalCircleList"/>
    <dgm:cxn modelId="{6E76920D-551B-9645-AF0A-CE22BD9C955F}" type="presParOf" srcId="{85F13C62-DC1E-7B41-B36A-4105EB82DDCC}" destId="{1A3C313B-61F0-4842-AF6B-54D4C94A5DAC}" srcOrd="2" destOrd="0" presId="urn:microsoft.com/office/officeart/2008/layout/VerticalCircleList"/>
    <dgm:cxn modelId="{F57AEDFC-B3B3-7742-BECB-20CADD5C3AA5}" type="presParOf" srcId="{6D4B17CD-F5DA-A64B-84DC-4992FF88A7AC}" destId="{25A3135C-8659-FD45-BE47-D1898309F8E1}" srcOrd="2" destOrd="0" presId="urn:microsoft.com/office/officeart/2008/layout/VerticalCircleList"/>
    <dgm:cxn modelId="{30D76B4C-2862-A64B-AAE8-33C5199ED8E5}" type="presParOf" srcId="{25A3135C-8659-FD45-BE47-D1898309F8E1}" destId="{B3183165-BFEB-1B47-988D-8EF9EF26E681}" srcOrd="0" destOrd="0" presId="urn:microsoft.com/office/officeart/2008/layout/VerticalCircleList"/>
    <dgm:cxn modelId="{E067444A-B7CF-1D45-BC39-5CF2459DAA78}" type="presParOf" srcId="{25A3135C-8659-FD45-BE47-D1898309F8E1}" destId="{A1A72B18-A574-304A-828A-B6B1F6D757D5}" srcOrd="1" destOrd="0" presId="urn:microsoft.com/office/officeart/2008/layout/VerticalCircleList"/>
    <dgm:cxn modelId="{C4116A79-9846-C242-9079-195C8D32AF2F}" type="presParOf" srcId="{25A3135C-8659-FD45-BE47-D1898309F8E1}" destId="{927E2A5E-91EC-EE4D-90B5-69EB07C893C1}" srcOrd="2" destOrd="0" presId="urn:microsoft.com/office/officeart/2008/layout/VerticalCircleList"/>
    <dgm:cxn modelId="{D8272546-037E-394D-93FD-0C2F98C487B9}" type="presParOf" srcId="{6D4B17CD-F5DA-A64B-84DC-4992FF88A7AC}" destId="{25759CBE-86DA-1E48-8743-6E7A35CB4AC6}" srcOrd="3" destOrd="0" presId="urn:microsoft.com/office/officeart/2008/layout/VerticalCircleList"/>
    <dgm:cxn modelId="{4D430549-A9AC-9749-AAC6-A34C11EF088B}" type="presParOf" srcId="{25759CBE-86DA-1E48-8743-6E7A35CB4AC6}" destId="{4360653C-1265-6E41-9A0A-A60F10C6A1D2}" srcOrd="0" destOrd="0" presId="urn:microsoft.com/office/officeart/2008/layout/VerticalCircleList"/>
    <dgm:cxn modelId="{0DEFB4EE-28DB-D04D-A22B-963F0EE49377}" type="presParOf" srcId="{25759CBE-86DA-1E48-8743-6E7A35CB4AC6}" destId="{42DDF683-5441-EB4A-BAED-5EB70056C538}" srcOrd="1" destOrd="0" presId="urn:microsoft.com/office/officeart/2008/layout/VerticalCircleList"/>
    <dgm:cxn modelId="{503F9329-5568-4F43-858A-CDADC271CA12}" type="presParOf" srcId="{25759CBE-86DA-1E48-8743-6E7A35CB4AC6}" destId="{CA47E1EE-CF96-AE40-9B6A-B6C4CB8147CC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156897-5957-E94C-AE6B-AFE4BD26E9BA}" type="doc">
      <dgm:prSet loTypeId="urn:microsoft.com/office/officeart/2005/8/layout/venn1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DB5890CB-CD4A-EF4B-89AE-98AD72544496}">
      <dgm:prSet custT="1"/>
      <dgm:spPr/>
      <dgm:t>
        <a:bodyPr/>
        <a:lstStyle/>
        <a:p>
          <a:r>
            <a:rPr lang="it-IT" sz="3200" b="1" dirty="0">
              <a:latin typeface="Book Antiqua" panose="02040602050305030304" pitchFamily="18" charset="0"/>
            </a:rPr>
            <a:t>HbA1c</a:t>
          </a:r>
          <a:endParaRPr lang="it-IT" sz="2200" b="1" dirty="0">
            <a:latin typeface="Book Antiqua" panose="02040602050305030304" pitchFamily="18" charset="0"/>
          </a:endParaRPr>
        </a:p>
      </dgm:t>
    </dgm:pt>
    <dgm:pt modelId="{038B899C-F67E-A74C-AACD-251BEA3D354E}" type="parTrans" cxnId="{942A3B71-D995-DD49-AD12-2041A6A1ED31}">
      <dgm:prSet/>
      <dgm:spPr/>
      <dgm:t>
        <a:bodyPr/>
        <a:lstStyle/>
        <a:p>
          <a:endParaRPr lang="it-IT"/>
        </a:p>
      </dgm:t>
    </dgm:pt>
    <dgm:pt modelId="{A7456F48-1ACD-554B-818B-C876FAD6FEE0}" type="sibTrans" cxnId="{942A3B71-D995-DD49-AD12-2041A6A1ED31}">
      <dgm:prSet/>
      <dgm:spPr/>
      <dgm:t>
        <a:bodyPr/>
        <a:lstStyle/>
        <a:p>
          <a:endParaRPr lang="it-IT"/>
        </a:p>
      </dgm:t>
    </dgm:pt>
    <dgm:pt modelId="{9701B761-C40C-BA4D-95F3-8761A9ED88E5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Iperglicemie</a:t>
          </a:r>
        </a:p>
      </dgm:t>
    </dgm:pt>
    <dgm:pt modelId="{4AD3A4DF-082A-D94C-8A07-942E53A1A3C9}" type="parTrans" cxnId="{E872EB30-E5FF-E945-B26D-58A69570138E}">
      <dgm:prSet/>
      <dgm:spPr/>
      <dgm:t>
        <a:bodyPr/>
        <a:lstStyle/>
        <a:p>
          <a:endParaRPr lang="it-IT"/>
        </a:p>
      </dgm:t>
    </dgm:pt>
    <dgm:pt modelId="{5B6FFD9C-2D37-B64D-8B5B-8E92F378A727}" type="sibTrans" cxnId="{E872EB30-E5FF-E945-B26D-58A69570138E}">
      <dgm:prSet/>
      <dgm:spPr/>
      <dgm:t>
        <a:bodyPr/>
        <a:lstStyle/>
        <a:p>
          <a:endParaRPr lang="it-IT"/>
        </a:p>
      </dgm:t>
    </dgm:pt>
    <dgm:pt modelId="{F6A0ADB5-4BA6-DF47-935E-E4F69615302B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Ipoglicemie</a:t>
          </a:r>
        </a:p>
      </dgm:t>
    </dgm:pt>
    <dgm:pt modelId="{249666EE-6CAA-EA47-9108-A725805E92E9}" type="parTrans" cxnId="{ACC0C539-B7D8-2D4D-B4A2-7743CB3757AC}">
      <dgm:prSet/>
      <dgm:spPr/>
      <dgm:t>
        <a:bodyPr/>
        <a:lstStyle/>
        <a:p>
          <a:endParaRPr lang="it-IT"/>
        </a:p>
      </dgm:t>
    </dgm:pt>
    <dgm:pt modelId="{6BDD0CAD-7B28-E942-979A-EA2CAF942B0B}" type="sibTrans" cxnId="{ACC0C539-B7D8-2D4D-B4A2-7743CB3757AC}">
      <dgm:prSet/>
      <dgm:spPr/>
      <dgm:t>
        <a:bodyPr/>
        <a:lstStyle/>
        <a:p>
          <a:endParaRPr lang="it-IT"/>
        </a:p>
      </dgm:t>
    </dgm:pt>
    <dgm:pt modelId="{CA0F979F-AD22-3249-948F-015B2AC946B9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Eventi avversi</a:t>
          </a:r>
        </a:p>
      </dgm:t>
    </dgm:pt>
    <dgm:pt modelId="{A3B25960-8BA3-7D44-B19F-B8822590D0F8}" type="parTrans" cxnId="{A38DA2BE-6BDA-9248-AFEA-DC338D3F774F}">
      <dgm:prSet/>
      <dgm:spPr/>
      <dgm:t>
        <a:bodyPr/>
        <a:lstStyle/>
        <a:p>
          <a:endParaRPr lang="it-IT"/>
        </a:p>
      </dgm:t>
    </dgm:pt>
    <dgm:pt modelId="{B02124FA-33E0-5C4D-A1ED-4C4470C0E253}" type="sibTrans" cxnId="{A38DA2BE-6BDA-9248-AFEA-DC338D3F774F}">
      <dgm:prSet/>
      <dgm:spPr/>
      <dgm:t>
        <a:bodyPr/>
        <a:lstStyle/>
        <a:p>
          <a:endParaRPr lang="it-IT"/>
        </a:p>
      </dgm:t>
    </dgm:pt>
    <dgm:pt modelId="{5355C444-28A7-AF49-A814-56413F7CF0B2}">
      <dgm:prSet/>
      <dgm:spPr/>
      <dgm:t>
        <a:bodyPr/>
        <a:lstStyle/>
        <a:p>
          <a:r>
            <a:rPr lang="it-IT" dirty="0">
              <a:latin typeface="Book Antiqua" panose="02040602050305030304" pitchFamily="18" charset="0"/>
            </a:rPr>
            <a:t>Sicurezza</a:t>
          </a:r>
        </a:p>
      </dgm:t>
    </dgm:pt>
    <dgm:pt modelId="{E2ACDC18-1211-8645-B899-CCC6BE8B0EC8}" type="parTrans" cxnId="{F4E906FD-B579-3143-96B0-495EC07071E2}">
      <dgm:prSet/>
      <dgm:spPr/>
      <dgm:t>
        <a:bodyPr/>
        <a:lstStyle/>
        <a:p>
          <a:endParaRPr lang="it-IT"/>
        </a:p>
      </dgm:t>
    </dgm:pt>
    <dgm:pt modelId="{9B75ECA3-22D9-BA4D-9FF2-98B45ABABCEC}" type="sibTrans" cxnId="{F4E906FD-B579-3143-96B0-495EC07071E2}">
      <dgm:prSet/>
      <dgm:spPr/>
      <dgm:t>
        <a:bodyPr/>
        <a:lstStyle/>
        <a:p>
          <a:endParaRPr lang="it-IT"/>
        </a:p>
      </dgm:t>
    </dgm:pt>
    <dgm:pt modelId="{81721899-B249-D345-8873-C32C2E964B1C}" type="pres">
      <dgm:prSet presAssocID="{AE156897-5957-E94C-AE6B-AFE4BD26E9BA}" presName="compositeShape" presStyleCnt="0">
        <dgm:presLayoutVars>
          <dgm:chMax val="7"/>
          <dgm:dir/>
          <dgm:resizeHandles val="exact"/>
        </dgm:presLayoutVars>
      </dgm:prSet>
      <dgm:spPr/>
    </dgm:pt>
    <dgm:pt modelId="{8CB4DA0C-F0AA-5743-BF8A-491635E396A8}" type="pres">
      <dgm:prSet presAssocID="{DB5890CB-CD4A-EF4B-89AE-98AD72544496}" presName="circ1" presStyleLbl="vennNode1" presStyleIdx="0" presStyleCnt="5"/>
      <dgm:spPr/>
    </dgm:pt>
    <dgm:pt modelId="{97F44B38-2272-4844-98E9-B584EE01A442}" type="pres">
      <dgm:prSet presAssocID="{DB5890CB-CD4A-EF4B-89AE-98AD7254449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4FBF7F5-3F76-084E-8AC4-69472055ADF6}" type="pres">
      <dgm:prSet presAssocID="{9701B761-C40C-BA4D-95F3-8761A9ED88E5}" presName="circ2" presStyleLbl="vennNode1" presStyleIdx="1" presStyleCnt="5"/>
      <dgm:spPr/>
    </dgm:pt>
    <dgm:pt modelId="{A34BAE02-E862-2C4E-BA55-8D88F585B10C}" type="pres">
      <dgm:prSet presAssocID="{9701B761-C40C-BA4D-95F3-8761A9ED88E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4518D3C-89C5-4B40-9612-98FCD966C8BE}" type="pres">
      <dgm:prSet presAssocID="{F6A0ADB5-4BA6-DF47-935E-E4F69615302B}" presName="circ3" presStyleLbl="vennNode1" presStyleIdx="2" presStyleCnt="5"/>
      <dgm:spPr/>
    </dgm:pt>
    <dgm:pt modelId="{9F7CFF90-565A-3140-B573-6C80B64204C5}" type="pres">
      <dgm:prSet presAssocID="{F6A0ADB5-4BA6-DF47-935E-E4F6961530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830E68-B588-9C46-B60E-CAA348BA2961}" type="pres">
      <dgm:prSet presAssocID="{CA0F979F-AD22-3249-948F-015B2AC946B9}" presName="circ4" presStyleLbl="vennNode1" presStyleIdx="3" presStyleCnt="5"/>
      <dgm:spPr/>
    </dgm:pt>
    <dgm:pt modelId="{4265848F-8767-3947-9D8A-A9CACC061298}" type="pres">
      <dgm:prSet presAssocID="{CA0F979F-AD22-3249-948F-015B2AC946B9}" presName="circ4Tx" presStyleLbl="revTx" presStyleIdx="0" presStyleCnt="0" custScaleX="125187" custScaleY="94346">
        <dgm:presLayoutVars>
          <dgm:chMax val="0"/>
          <dgm:chPref val="0"/>
          <dgm:bulletEnabled val="1"/>
        </dgm:presLayoutVars>
      </dgm:prSet>
      <dgm:spPr/>
    </dgm:pt>
    <dgm:pt modelId="{6C29E5B6-F298-A849-AB3C-CF1ABE6C9968}" type="pres">
      <dgm:prSet presAssocID="{5355C444-28A7-AF49-A814-56413F7CF0B2}" presName="circ5" presStyleLbl="vennNode1" presStyleIdx="4" presStyleCnt="5"/>
      <dgm:spPr/>
    </dgm:pt>
    <dgm:pt modelId="{5A6864B2-50CD-024F-ABCC-61932B84DF40}" type="pres">
      <dgm:prSet presAssocID="{5355C444-28A7-AF49-A814-56413F7CF0B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EF1C112-6F57-1244-906E-E5DC987201E9}" type="presOf" srcId="{F6A0ADB5-4BA6-DF47-935E-E4F69615302B}" destId="{9F7CFF90-565A-3140-B573-6C80B64204C5}" srcOrd="0" destOrd="0" presId="urn:microsoft.com/office/officeart/2005/8/layout/venn1"/>
    <dgm:cxn modelId="{81FC0E1C-3114-4841-957D-AF9BA41BEFBC}" type="presOf" srcId="{CA0F979F-AD22-3249-948F-015B2AC946B9}" destId="{4265848F-8767-3947-9D8A-A9CACC061298}" srcOrd="0" destOrd="0" presId="urn:microsoft.com/office/officeart/2005/8/layout/venn1"/>
    <dgm:cxn modelId="{E872EB30-E5FF-E945-B26D-58A69570138E}" srcId="{AE156897-5957-E94C-AE6B-AFE4BD26E9BA}" destId="{9701B761-C40C-BA4D-95F3-8761A9ED88E5}" srcOrd="1" destOrd="0" parTransId="{4AD3A4DF-082A-D94C-8A07-942E53A1A3C9}" sibTransId="{5B6FFD9C-2D37-B64D-8B5B-8E92F378A727}"/>
    <dgm:cxn modelId="{ACC0C539-B7D8-2D4D-B4A2-7743CB3757AC}" srcId="{AE156897-5957-E94C-AE6B-AFE4BD26E9BA}" destId="{F6A0ADB5-4BA6-DF47-935E-E4F69615302B}" srcOrd="2" destOrd="0" parTransId="{249666EE-6CAA-EA47-9108-A725805E92E9}" sibTransId="{6BDD0CAD-7B28-E942-979A-EA2CAF942B0B}"/>
    <dgm:cxn modelId="{942A3B71-D995-DD49-AD12-2041A6A1ED31}" srcId="{AE156897-5957-E94C-AE6B-AFE4BD26E9BA}" destId="{DB5890CB-CD4A-EF4B-89AE-98AD72544496}" srcOrd="0" destOrd="0" parTransId="{038B899C-F67E-A74C-AACD-251BEA3D354E}" sibTransId="{A7456F48-1ACD-554B-818B-C876FAD6FEE0}"/>
    <dgm:cxn modelId="{330F4272-6883-FF41-8F14-B032040DA3BA}" type="presOf" srcId="{9701B761-C40C-BA4D-95F3-8761A9ED88E5}" destId="{A34BAE02-E862-2C4E-BA55-8D88F585B10C}" srcOrd="0" destOrd="0" presId="urn:microsoft.com/office/officeart/2005/8/layout/venn1"/>
    <dgm:cxn modelId="{7209AC99-0133-C241-83AB-3DAD95FB090D}" type="presOf" srcId="{5355C444-28A7-AF49-A814-56413F7CF0B2}" destId="{5A6864B2-50CD-024F-ABCC-61932B84DF40}" srcOrd="0" destOrd="0" presId="urn:microsoft.com/office/officeart/2005/8/layout/venn1"/>
    <dgm:cxn modelId="{A38DA2BE-6BDA-9248-AFEA-DC338D3F774F}" srcId="{AE156897-5957-E94C-AE6B-AFE4BD26E9BA}" destId="{CA0F979F-AD22-3249-948F-015B2AC946B9}" srcOrd="3" destOrd="0" parTransId="{A3B25960-8BA3-7D44-B19F-B8822590D0F8}" sibTransId="{B02124FA-33E0-5C4D-A1ED-4C4470C0E253}"/>
    <dgm:cxn modelId="{C5F1CBC8-0C2A-AA4F-87F1-E22211F0B4DE}" type="presOf" srcId="{AE156897-5957-E94C-AE6B-AFE4BD26E9BA}" destId="{81721899-B249-D345-8873-C32C2E964B1C}" srcOrd="0" destOrd="0" presId="urn:microsoft.com/office/officeart/2005/8/layout/venn1"/>
    <dgm:cxn modelId="{8BF2F6F2-869C-1F45-AC70-4BF31F2B4643}" type="presOf" srcId="{DB5890CB-CD4A-EF4B-89AE-98AD72544496}" destId="{97F44B38-2272-4844-98E9-B584EE01A442}" srcOrd="0" destOrd="0" presId="urn:microsoft.com/office/officeart/2005/8/layout/venn1"/>
    <dgm:cxn modelId="{F4E906FD-B579-3143-96B0-495EC07071E2}" srcId="{AE156897-5957-E94C-AE6B-AFE4BD26E9BA}" destId="{5355C444-28A7-AF49-A814-56413F7CF0B2}" srcOrd="4" destOrd="0" parTransId="{E2ACDC18-1211-8645-B899-CCC6BE8B0EC8}" sibTransId="{9B75ECA3-22D9-BA4D-9FF2-98B45ABABCEC}"/>
    <dgm:cxn modelId="{6933BE41-38ED-984F-9A6C-349D8F0F0517}" type="presParOf" srcId="{81721899-B249-D345-8873-C32C2E964B1C}" destId="{8CB4DA0C-F0AA-5743-BF8A-491635E396A8}" srcOrd="0" destOrd="0" presId="urn:microsoft.com/office/officeart/2005/8/layout/venn1"/>
    <dgm:cxn modelId="{C05A8B94-52D0-8041-97F2-C4ED1F281272}" type="presParOf" srcId="{81721899-B249-D345-8873-C32C2E964B1C}" destId="{97F44B38-2272-4844-98E9-B584EE01A442}" srcOrd="1" destOrd="0" presId="urn:microsoft.com/office/officeart/2005/8/layout/venn1"/>
    <dgm:cxn modelId="{5E786303-6E74-7446-8C05-E9573CCA46BD}" type="presParOf" srcId="{81721899-B249-D345-8873-C32C2E964B1C}" destId="{14FBF7F5-3F76-084E-8AC4-69472055ADF6}" srcOrd="2" destOrd="0" presId="urn:microsoft.com/office/officeart/2005/8/layout/venn1"/>
    <dgm:cxn modelId="{52D6F087-E9E8-2D4A-8347-805BCFB42E44}" type="presParOf" srcId="{81721899-B249-D345-8873-C32C2E964B1C}" destId="{A34BAE02-E862-2C4E-BA55-8D88F585B10C}" srcOrd="3" destOrd="0" presId="urn:microsoft.com/office/officeart/2005/8/layout/venn1"/>
    <dgm:cxn modelId="{D2C38107-6CD0-624E-9DB7-2969C95DB4F7}" type="presParOf" srcId="{81721899-B249-D345-8873-C32C2E964B1C}" destId="{34518D3C-89C5-4B40-9612-98FCD966C8BE}" srcOrd="4" destOrd="0" presId="urn:microsoft.com/office/officeart/2005/8/layout/venn1"/>
    <dgm:cxn modelId="{B4565D69-61EC-3C4F-B154-9AF2243DA059}" type="presParOf" srcId="{81721899-B249-D345-8873-C32C2E964B1C}" destId="{9F7CFF90-565A-3140-B573-6C80B64204C5}" srcOrd="5" destOrd="0" presId="urn:microsoft.com/office/officeart/2005/8/layout/venn1"/>
    <dgm:cxn modelId="{FB99B54F-BC71-A247-BFF0-841E7A4E2C8A}" type="presParOf" srcId="{81721899-B249-D345-8873-C32C2E964B1C}" destId="{84830E68-B588-9C46-B60E-CAA348BA2961}" srcOrd="6" destOrd="0" presId="urn:microsoft.com/office/officeart/2005/8/layout/venn1"/>
    <dgm:cxn modelId="{C2071ED4-D45F-CF4D-AC29-EB21C516DF0E}" type="presParOf" srcId="{81721899-B249-D345-8873-C32C2E964B1C}" destId="{4265848F-8767-3947-9D8A-A9CACC061298}" srcOrd="7" destOrd="0" presId="urn:microsoft.com/office/officeart/2005/8/layout/venn1"/>
    <dgm:cxn modelId="{D7F28957-A951-5A4C-84A9-B0C1E1F4CC46}" type="presParOf" srcId="{81721899-B249-D345-8873-C32C2E964B1C}" destId="{6C29E5B6-F298-A849-AB3C-CF1ABE6C9968}" srcOrd="8" destOrd="0" presId="urn:microsoft.com/office/officeart/2005/8/layout/venn1"/>
    <dgm:cxn modelId="{19241361-8736-0541-864A-F2DB71DD8156}" type="presParOf" srcId="{81721899-B249-D345-8873-C32C2E964B1C}" destId="{5A6864B2-50CD-024F-ABCC-61932B84DF4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CC523B-05EE-CE4C-BB64-F0AB6745F400}" type="doc">
      <dgm:prSet loTypeId="urn:microsoft.com/office/officeart/2005/8/layout/arrow2" loCatId="list" qsTypeId="urn:microsoft.com/office/officeart/2005/8/quickstyle/simple2" qsCatId="simple" csTypeId="urn:microsoft.com/office/officeart/2005/8/colors/colorful2" csCatId="colorful" phldr="1"/>
      <dgm:spPr/>
    </dgm:pt>
    <dgm:pt modelId="{8CD0CD3E-7794-C54A-98BA-64AA921BFE9D}">
      <dgm:prSet phldrT="[Testo]"/>
      <dgm:spPr>
        <a:noFill/>
      </dgm:spPr>
      <dgm:t>
        <a:bodyPr/>
        <a:lstStyle/>
        <a:p>
          <a:r>
            <a:rPr lang="it-IT" dirty="0">
              <a:solidFill>
                <a:schemeClr val="bg1"/>
              </a:solidFill>
              <a:latin typeface="Book Antiqua" panose="02040602050305030304" pitchFamily="18" charset="0"/>
            </a:rPr>
            <a:t>-4 settimane</a:t>
          </a:r>
        </a:p>
      </dgm:t>
    </dgm:pt>
    <dgm:pt modelId="{6DAE26A3-808F-3C44-A723-47092ACCF59E}" type="parTrans" cxnId="{07696DF4-7214-5245-86B7-6ABD67BB5661}">
      <dgm:prSet/>
      <dgm:spPr/>
      <dgm:t>
        <a:bodyPr/>
        <a:lstStyle/>
        <a:p>
          <a:endParaRPr lang="it-IT"/>
        </a:p>
      </dgm:t>
    </dgm:pt>
    <dgm:pt modelId="{C510003E-8709-324B-94A8-55361551C6A1}" type="sibTrans" cxnId="{07696DF4-7214-5245-86B7-6ABD67BB5661}">
      <dgm:prSet/>
      <dgm:spPr/>
      <dgm:t>
        <a:bodyPr/>
        <a:lstStyle/>
        <a:p>
          <a:endParaRPr lang="it-IT"/>
        </a:p>
      </dgm:t>
    </dgm:pt>
    <dgm:pt modelId="{31F0449A-6723-5C47-A68E-CA76FCBAF2C7}">
      <dgm:prSet phldrT="[Testo]" custT="1"/>
      <dgm:spPr/>
      <dgm:t>
        <a:bodyPr/>
        <a:lstStyle/>
        <a:p>
          <a:r>
            <a:rPr lang="it-IT" sz="2400" dirty="0">
              <a:solidFill>
                <a:schemeClr val="bg1"/>
              </a:solidFill>
              <a:latin typeface="Book Antiqua" panose="02040602050305030304" pitchFamily="18" charset="0"/>
            </a:rPr>
            <a:t>Tempo 0</a:t>
          </a:r>
        </a:p>
      </dgm:t>
    </dgm:pt>
    <dgm:pt modelId="{A86DD065-900F-EF43-8F4B-458F9D39AB68}" type="parTrans" cxnId="{E3A06901-81E6-9144-8B77-87117B0DCC68}">
      <dgm:prSet/>
      <dgm:spPr/>
      <dgm:t>
        <a:bodyPr/>
        <a:lstStyle/>
        <a:p>
          <a:endParaRPr lang="it-IT"/>
        </a:p>
      </dgm:t>
    </dgm:pt>
    <dgm:pt modelId="{FC26C498-AFF9-2941-BC1A-5511E24B4C6C}" type="sibTrans" cxnId="{E3A06901-81E6-9144-8B77-87117B0DCC68}">
      <dgm:prSet/>
      <dgm:spPr/>
      <dgm:t>
        <a:bodyPr/>
        <a:lstStyle/>
        <a:p>
          <a:endParaRPr lang="it-IT"/>
        </a:p>
      </dgm:t>
    </dgm:pt>
    <dgm:pt modelId="{ED70A1C9-6D01-D144-8BEE-E96E9FED8D84}">
      <dgm:prSet phldrT="[Testo]"/>
      <dgm:spPr/>
      <dgm:t>
        <a:bodyPr/>
        <a:lstStyle/>
        <a:p>
          <a:r>
            <a:rPr lang="it-IT" dirty="0">
              <a:solidFill>
                <a:schemeClr val="bg1"/>
              </a:solidFill>
              <a:latin typeface="Book Antiqua" panose="02040602050305030304" pitchFamily="18" charset="0"/>
            </a:rPr>
            <a:t>+16 settimane</a:t>
          </a:r>
        </a:p>
      </dgm:t>
    </dgm:pt>
    <dgm:pt modelId="{C2A43D21-36AE-6A47-AC66-3C90AAFEC8F9}" type="parTrans" cxnId="{3E19CF61-8027-A245-9237-A81F634CB0BA}">
      <dgm:prSet/>
      <dgm:spPr/>
      <dgm:t>
        <a:bodyPr/>
        <a:lstStyle/>
        <a:p>
          <a:endParaRPr lang="it-IT"/>
        </a:p>
      </dgm:t>
    </dgm:pt>
    <dgm:pt modelId="{8F0CADA0-0422-5841-B692-3414CB072064}" type="sibTrans" cxnId="{3E19CF61-8027-A245-9237-A81F634CB0BA}">
      <dgm:prSet/>
      <dgm:spPr/>
      <dgm:t>
        <a:bodyPr/>
        <a:lstStyle/>
        <a:p>
          <a:endParaRPr lang="it-IT"/>
        </a:p>
      </dgm:t>
    </dgm:pt>
    <dgm:pt modelId="{6F12A5F4-4DD5-B042-B6D7-B5A9EBAC9D6A}">
      <dgm:prSet custT="1"/>
      <dgm:spPr/>
      <dgm:t>
        <a:bodyPr/>
        <a:lstStyle/>
        <a:p>
          <a:r>
            <a:rPr lang="it-IT" sz="2400" dirty="0">
              <a:solidFill>
                <a:schemeClr val="bg1"/>
              </a:solidFill>
              <a:latin typeface="Book Antiqua" panose="02040602050305030304" pitchFamily="18" charset="0"/>
            </a:rPr>
            <a:t>+32 settimane</a:t>
          </a:r>
        </a:p>
      </dgm:t>
    </dgm:pt>
    <dgm:pt modelId="{82AB2B7F-6828-3148-872B-B52D93693B12}" type="parTrans" cxnId="{86EB75C0-780A-C445-9E48-8D7DD9F2634E}">
      <dgm:prSet/>
      <dgm:spPr/>
      <dgm:t>
        <a:bodyPr/>
        <a:lstStyle/>
        <a:p>
          <a:endParaRPr lang="it-IT"/>
        </a:p>
      </dgm:t>
    </dgm:pt>
    <dgm:pt modelId="{2A368929-8824-B542-AD5D-AF5E76226D29}" type="sibTrans" cxnId="{86EB75C0-780A-C445-9E48-8D7DD9F2634E}">
      <dgm:prSet/>
      <dgm:spPr/>
      <dgm:t>
        <a:bodyPr/>
        <a:lstStyle/>
        <a:p>
          <a:endParaRPr lang="it-IT"/>
        </a:p>
      </dgm:t>
    </dgm:pt>
    <dgm:pt modelId="{F355A3A7-0CDB-BF44-B600-E7839FAA1F79}" type="pres">
      <dgm:prSet presAssocID="{69CC523B-05EE-CE4C-BB64-F0AB6745F400}" presName="arrowDiagram" presStyleCnt="0">
        <dgm:presLayoutVars>
          <dgm:chMax val="5"/>
          <dgm:dir/>
          <dgm:resizeHandles val="exact"/>
        </dgm:presLayoutVars>
      </dgm:prSet>
      <dgm:spPr/>
    </dgm:pt>
    <dgm:pt modelId="{F66B7762-39AD-2D4C-8BC3-F76DE98ED007}" type="pres">
      <dgm:prSet presAssocID="{69CC523B-05EE-CE4C-BB64-F0AB6745F400}" presName="arrow" presStyleLbl="bgShp" presStyleIdx="0" presStyleCnt="1" custLinFactNeighborY="-2955"/>
      <dgm:spPr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effectLst>
          <a:outerShdw blurRad="596900" dist="50800" dir="5400000" algn="ctr" rotWithShape="0">
            <a:srgbClr val="000000"/>
          </a:outerShdw>
        </a:effectLst>
      </dgm:spPr>
    </dgm:pt>
    <dgm:pt modelId="{C029C794-5039-CB4A-B906-BD055016E59F}" type="pres">
      <dgm:prSet presAssocID="{69CC523B-05EE-CE4C-BB64-F0AB6745F400}" presName="arrowDiagram4" presStyleCnt="0"/>
      <dgm:spPr/>
    </dgm:pt>
    <dgm:pt modelId="{B2351EA2-C203-CC47-B2BC-E41D0F6ECE3C}" type="pres">
      <dgm:prSet presAssocID="{8CD0CD3E-7794-C54A-98BA-64AA921BFE9D}" presName="bullet4a" presStyleLbl="node1" presStyleIdx="0" presStyleCnt="4" custLinFactNeighborX="-10038" custLinFactNeighborY="-60225"/>
      <dgm:spPr>
        <a:solidFill>
          <a:srgbClr val="0070C0">
            <a:alpha val="0"/>
          </a:srgbClr>
        </a:solidFill>
        <a:effectLst>
          <a:softEdge rad="12700"/>
        </a:effectLst>
      </dgm:spPr>
    </dgm:pt>
    <dgm:pt modelId="{784E5498-29D9-DD44-BF39-0CC902DFEFA3}" type="pres">
      <dgm:prSet presAssocID="{8CD0CD3E-7794-C54A-98BA-64AA921BFE9D}" presName="textBox4a" presStyleLbl="revTx" presStyleIdx="0" presStyleCnt="4" custLinFactNeighborX="178" custLinFactNeighborY="11222">
        <dgm:presLayoutVars>
          <dgm:bulletEnabled val="1"/>
        </dgm:presLayoutVars>
      </dgm:prSet>
      <dgm:spPr/>
    </dgm:pt>
    <dgm:pt modelId="{AF3E0A5E-5537-6441-9444-6F26694E3C5C}" type="pres">
      <dgm:prSet presAssocID="{31F0449A-6723-5C47-A68E-CA76FCBAF2C7}" presName="bullet4b" presStyleLbl="node1" presStyleIdx="1" presStyleCnt="4" custLinFactNeighborX="34629" custLinFactNeighborY="-67187"/>
      <dgm:spPr>
        <a:solidFill>
          <a:srgbClr val="4AC8C1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gm:spPr>
    </dgm:pt>
    <dgm:pt modelId="{B52FB98A-4C4C-2C43-BC24-8BDF9E622668}" type="pres">
      <dgm:prSet presAssocID="{31F0449A-6723-5C47-A68E-CA76FCBAF2C7}" presName="textBox4b" presStyleLbl="revTx" presStyleIdx="1" presStyleCnt="4" custScaleX="106307" custScaleY="9263" custLinFactX="-23088" custLinFactNeighborX="-100000" custLinFactNeighborY="-89862">
        <dgm:presLayoutVars>
          <dgm:bulletEnabled val="1"/>
        </dgm:presLayoutVars>
      </dgm:prSet>
      <dgm:spPr/>
    </dgm:pt>
    <dgm:pt modelId="{91A19EA5-1576-634A-BD41-658FE3DECEC4}" type="pres">
      <dgm:prSet presAssocID="{ED70A1C9-6D01-D144-8BEE-E96E9FED8D84}" presName="bullet4c" presStyleLbl="node1" presStyleIdx="2" presStyleCnt="4" custLinFactNeighborX="6574" custLinFactNeighborY="-26135"/>
      <dgm:spPr>
        <a:noFill/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</dgm:pt>
    <dgm:pt modelId="{91B55A63-F6AF-8E44-93E0-B070C8C0A51D}" type="pres">
      <dgm:prSet presAssocID="{ED70A1C9-6D01-D144-8BEE-E96E9FED8D84}" presName="textBox4c" presStyleLbl="revTx" presStyleIdx="2" presStyleCnt="4" custLinFactNeighborX="-26194" custLinFactNeighborY="17129">
        <dgm:presLayoutVars>
          <dgm:bulletEnabled val="1"/>
        </dgm:presLayoutVars>
      </dgm:prSet>
      <dgm:spPr/>
    </dgm:pt>
    <dgm:pt modelId="{65FB309D-6586-D24E-8F46-6282FE513D8C}" type="pres">
      <dgm:prSet presAssocID="{6F12A5F4-4DD5-B042-B6D7-B5A9EBAC9D6A}" presName="bullet4d" presStyleLbl="node1" presStyleIdx="3" presStyleCnt="4" custScaleX="146289" custScaleY="129237" custLinFactNeighborX="-9755" custLinFactNeighborY="-30828"/>
      <dgm:spPr>
        <a:solidFill>
          <a:srgbClr val="BBC99C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gm:spPr>
    </dgm:pt>
    <dgm:pt modelId="{0156C92C-2F48-DF45-A589-72BB7FAFDD36}" type="pres">
      <dgm:prSet presAssocID="{6F12A5F4-4DD5-B042-B6D7-B5A9EBAC9D6A}" presName="textBox4d" presStyleLbl="revTx" presStyleIdx="3" presStyleCnt="4" custScaleX="138104" custLinFactNeighborX="-57643" custLinFactNeighborY="-54994">
        <dgm:presLayoutVars>
          <dgm:bulletEnabled val="1"/>
        </dgm:presLayoutVars>
      </dgm:prSet>
      <dgm:spPr/>
    </dgm:pt>
  </dgm:ptLst>
  <dgm:cxnLst>
    <dgm:cxn modelId="{E3A06901-81E6-9144-8B77-87117B0DCC68}" srcId="{69CC523B-05EE-CE4C-BB64-F0AB6745F400}" destId="{31F0449A-6723-5C47-A68E-CA76FCBAF2C7}" srcOrd="1" destOrd="0" parTransId="{A86DD065-900F-EF43-8F4B-458F9D39AB68}" sibTransId="{FC26C498-AFF9-2941-BC1A-5511E24B4C6C}"/>
    <dgm:cxn modelId="{F471F12B-4AF7-E741-8C63-EEF28A9FAF53}" type="presOf" srcId="{31F0449A-6723-5C47-A68E-CA76FCBAF2C7}" destId="{B52FB98A-4C4C-2C43-BC24-8BDF9E622668}" srcOrd="0" destOrd="0" presId="urn:microsoft.com/office/officeart/2005/8/layout/arrow2"/>
    <dgm:cxn modelId="{3E19CF61-8027-A245-9237-A81F634CB0BA}" srcId="{69CC523B-05EE-CE4C-BB64-F0AB6745F400}" destId="{ED70A1C9-6D01-D144-8BEE-E96E9FED8D84}" srcOrd="2" destOrd="0" parTransId="{C2A43D21-36AE-6A47-AC66-3C90AAFEC8F9}" sibTransId="{8F0CADA0-0422-5841-B692-3414CB072064}"/>
    <dgm:cxn modelId="{F28B2D8F-960C-8F46-B5F3-C1BF06E997E0}" type="presOf" srcId="{ED70A1C9-6D01-D144-8BEE-E96E9FED8D84}" destId="{91B55A63-F6AF-8E44-93E0-B070C8C0A51D}" srcOrd="0" destOrd="0" presId="urn:microsoft.com/office/officeart/2005/8/layout/arrow2"/>
    <dgm:cxn modelId="{CAFBB591-1069-6141-98DA-304237C0DE52}" type="presOf" srcId="{8CD0CD3E-7794-C54A-98BA-64AA921BFE9D}" destId="{784E5498-29D9-DD44-BF39-0CC902DFEFA3}" srcOrd="0" destOrd="0" presId="urn:microsoft.com/office/officeart/2005/8/layout/arrow2"/>
    <dgm:cxn modelId="{63C31FA9-9341-BF4D-B84A-CDF77D66820C}" type="presOf" srcId="{6F12A5F4-4DD5-B042-B6D7-B5A9EBAC9D6A}" destId="{0156C92C-2F48-DF45-A589-72BB7FAFDD36}" srcOrd="0" destOrd="0" presId="urn:microsoft.com/office/officeart/2005/8/layout/arrow2"/>
    <dgm:cxn modelId="{D55C7BAE-6E71-8741-808B-7B3CEA4C3F1D}" type="presOf" srcId="{69CC523B-05EE-CE4C-BB64-F0AB6745F400}" destId="{F355A3A7-0CDB-BF44-B600-E7839FAA1F79}" srcOrd="0" destOrd="0" presId="urn:microsoft.com/office/officeart/2005/8/layout/arrow2"/>
    <dgm:cxn modelId="{86EB75C0-780A-C445-9E48-8D7DD9F2634E}" srcId="{69CC523B-05EE-CE4C-BB64-F0AB6745F400}" destId="{6F12A5F4-4DD5-B042-B6D7-B5A9EBAC9D6A}" srcOrd="3" destOrd="0" parTransId="{82AB2B7F-6828-3148-872B-B52D93693B12}" sibTransId="{2A368929-8824-B542-AD5D-AF5E76226D29}"/>
    <dgm:cxn modelId="{07696DF4-7214-5245-86B7-6ABD67BB5661}" srcId="{69CC523B-05EE-CE4C-BB64-F0AB6745F400}" destId="{8CD0CD3E-7794-C54A-98BA-64AA921BFE9D}" srcOrd="0" destOrd="0" parTransId="{6DAE26A3-808F-3C44-A723-47092ACCF59E}" sibTransId="{C510003E-8709-324B-94A8-55361551C6A1}"/>
    <dgm:cxn modelId="{DE258901-0983-0144-9866-143644D861FB}" type="presParOf" srcId="{F355A3A7-0CDB-BF44-B600-E7839FAA1F79}" destId="{F66B7762-39AD-2D4C-8BC3-F76DE98ED007}" srcOrd="0" destOrd="0" presId="urn:microsoft.com/office/officeart/2005/8/layout/arrow2"/>
    <dgm:cxn modelId="{17D770CB-5C7A-1D4E-86AD-07A04901DBCF}" type="presParOf" srcId="{F355A3A7-0CDB-BF44-B600-E7839FAA1F79}" destId="{C029C794-5039-CB4A-B906-BD055016E59F}" srcOrd="1" destOrd="0" presId="urn:microsoft.com/office/officeart/2005/8/layout/arrow2"/>
    <dgm:cxn modelId="{AC85B7D2-7628-1E46-84F2-8A8F7E691093}" type="presParOf" srcId="{C029C794-5039-CB4A-B906-BD055016E59F}" destId="{B2351EA2-C203-CC47-B2BC-E41D0F6ECE3C}" srcOrd="0" destOrd="0" presId="urn:microsoft.com/office/officeart/2005/8/layout/arrow2"/>
    <dgm:cxn modelId="{EF6B8B42-9C7F-3E4B-AF29-F15E0F472B0F}" type="presParOf" srcId="{C029C794-5039-CB4A-B906-BD055016E59F}" destId="{784E5498-29D9-DD44-BF39-0CC902DFEFA3}" srcOrd="1" destOrd="0" presId="urn:microsoft.com/office/officeart/2005/8/layout/arrow2"/>
    <dgm:cxn modelId="{DA2CAA81-9A47-514B-9A0E-6534B3C202A6}" type="presParOf" srcId="{C029C794-5039-CB4A-B906-BD055016E59F}" destId="{AF3E0A5E-5537-6441-9444-6F26694E3C5C}" srcOrd="2" destOrd="0" presId="urn:microsoft.com/office/officeart/2005/8/layout/arrow2"/>
    <dgm:cxn modelId="{7492BF53-614C-B449-8B30-064D513F0F87}" type="presParOf" srcId="{C029C794-5039-CB4A-B906-BD055016E59F}" destId="{B52FB98A-4C4C-2C43-BC24-8BDF9E622668}" srcOrd="3" destOrd="0" presId="urn:microsoft.com/office/officeart/2005/8/layout/arrow2"/>
    <dgm:cxn modelId="{36044AB6-52C7-ED42-BBF1-ADA9E0D964C1}" type="presParOf" srcId="{C029C794-5039-CB4A-B906-BD055016E59F}" destId="{91A19EA5-1576-634A-BD41-658FE3DECEC4}" srcOrd="4" destOrd="0" presId="urn:microsoft.com/office/officeart/2005/8/layout/arrow2"/>
    <dgm:cxn modelId="{E259877B-D433-CA41-9053-A1C73DB2EFAA}" type="presParOf" srcId="{C029C794-5039-CB4A-B906-BD055016E59F}" destId="{91B55A63-F6AF-8E44-93E0-B070C8C0A51D}" srcOrd="5" destOrd="0" presId="urn:microsoft.com/office/officeart/2005/8/layout/arrow2"/>
    <dgm:cxn modelId="{66AAA4A6-A9C9-8441-B6B8-4520CAC89AB6}" type="presParOf" srcId="{C029C794-5039-CB4A-B906-BD055016E59F}" destId="{65FB309D-6586-D24E-8F46-6282FE513D8C}" srcOrd="6" destOrd="0" presId="urn:microsoft.com/office/officeart/2005/8/layout/arrow2"/>
    <dgm:cxn modelId="{6A707F31-DDF1-DF4D-AA54-8058B4F3E1BB}" type="presParOf" srcId="{C029C794-5039-CB4A-B906-BD055016E59F}" destId="{0156C92C-2F48-DF45-A589-72BB7FAFDD3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CC523B-05EE-CE4C-BB64-F0AB6745F400}" type="doc">
      <dgm:prSet loTypeId="urn:microsoft.com/office/officeart/2005/8/layout/arrow2" loCatId="list" qsTypeId="urn:microsoft.com/office/officeart/2005/8/quickstyle/simple2" qsCatId="simple" csTypeId="urn:microsoft.com/office/officeart/2005/8/colors/colorful2" csCatId="colorful" phldr="1"/>
      <dgm:spPr/>
    </dgm:pt>
    <dgm:pt modelId="{8CD0CD3E-7794-C54A-98BA-64AA921BFE9D}">
      <dgm:prSet phldrT="[Testo]"/>
      <dgm:spPr>
        <a:noFill/>
      </dgm:spPr>
      <dgm:t>
        <a:bodyPr/>
        <a:lstStyle/>
        <a:p>
          <a:r>
            <a:rPr lang="it-IT" dirty="0">
              <a:solidFill>
                <a:schemeClr val="bg1"/>
              </a:solidFill>
              <a:latin typeface="Book Antiqua" panose="02040602050305030304" pitchFamily="18" charset="0"/>
            </a:rPr>
            <a:t>-4 settimane</a:t>
          </a:r>
        </a:p>
      </dgm:t>
    </dgm:pt>
    <dgm:pt modelId="{6DAE26A3-808F-3C44-A723-47092ACCF59E}" type="parTrans" cxnId="{07696DF4-7214-5245-86B7-6ABD67BB5661}">
      <dgm:prSet/>
      <dgm:spPr/>
      <dgm:t>
        <a:bodyPr/>
        <a:lstStyle/>
        <a:p>
          <a:endParaRPr lang="it-IT"/>
        </a:p>
      </dgm:t>
    </dgm:pt>
    <dgm:pt modelId="{C510003E-8709-324B-94A8-55361551C6A1}" type="sibTrans" cxnId="{07696DF4-7214-5245-86B7-6ABD67BB5661}">
      <dgm:prSet/>
      <dgm:spPr/>
      <dgm:t>
        <a:bodyPr/>
        <a:lstStyle/>
        <a:p>
          <a:endParaRPr lang="it-IT"/>
        </a:p>
      </dgm:t>
    </dgm:pt>
    <dgm:pt modelId="{31F0449A-6723-5C47-A68E-CA76FCBAF2C7}">
      <dgm:prSet phldrT="[Testo]" custT="1"/>
      <dgm:spPr/>
      <dgm:t>
        <a:bodyPr/>
        <a:lstStyle/>
        <a:p>
          <a:endParaRPr lang="it-IT" sz="2400" dirty="0">
            <a:solidFill>
              <a:schemeClr val="bg1"/>
            </a:solidFill>
          </a:endParaRPr>
        </a:p>
      </dgm:t>
    </dgm:pt>
    <dgm:pt modelId="{A86DD065-900F-EF43-8F4B-458F9D39AB68}" type="parTrans" cxnId="{E3A06901-81E6-9144-8B77-87117B0DCC68}">
      <dgm:prSet/>
      <dgm:spPr/>
      <dgm:t>
        <a:bodyPr/>
        <a:lstStyle/>
        <a:p>
          <a:endParaRPr lang="it-IT"/>
        </a:p>
      </dgm:t>
    </dgm:pt>
    <dgm:pt modelId="{FC26C498-AFF9-2941-BC1A-5511E24B4C6C}" type="sibTrans" cxnId="{E3A06901-81E6-9144-8B77-87117B0DCC68}">
      <dgm:prSet/>
      <dgm:spPr/>
      <dgm:t>
        <a:bodyPr/>
        <a:lstStyle/>
        <a:p>
          <a:endParaRPr lang="it-IT"/>
        </a:p>
      </dgm:t>
    </dgm:pt>
    <dgm:pt modelId="{ED70A1C9-6D01-D144-8BEE-E96E9FED8D84}">
      <dgm:prSet phldrT="[Testo]"/>
      <dgm:spPr/>
      <dgm:t>
        <a:bodyPr/>
        <a:lstStyle/>
        <a:p>
          <a:endParaRPr lang="it-IT" dirty="0">
            <a:solidFill>
              <a:schemeClr val="bg1"/>
            </a:solidFill>
          </a:endParaRPr>
        </a:p>
      </dgm:t>
    </dgm:pt>
    <dgm:pt modelId="{C2A43D21-36AE-6A47-AC66-3C90AAFEC8F9}" type="parTrans" cxnId="{3E19CF61-8027-A245-9237-A81F634CB0BA}">
      <dgm:prSet/>
      <dgm:spPr/>
      <dgm:t>
        <a:bodyPr/>
        <a:lstStyle/>
        <a:p>
          <a:endParaRPr lang="it-IT"/>
        </a:p>
      </dgm:t>
    </dgm:pt>
    <dgm:pt modelId="{8F0CADA0-0422-5841-B692-3414CB072064}" type="sibTrans" cxnId="{3E19CF61-8027-A245-9237-A81F634CB0BA}">
      <dgm:prSet/>
      <dgm:spPr/>
      <dgm:t>
        <a:bodyPr/>
        <a:lstStyle/>
        <a:p>
          <a:endParaRPr lang="it-IT"/>
        </a:p>
      </dgm:t>
    </dgm:pt>
    <dgm:pt modelId="{6F12A5F4-4DD5-B042-B6D7-B5A9EBAC9D6A}">
      <dgm:prSet custT="1"/>
      <dgm:spPr/>
      <dgm:t>
        <a:bodyPr/>
        <a:lstStyle/>
        <a:p>
          <a:endParaRPr lang="it-IT" sz="2400" dirty="0">
            <a:solidFill>
              <a:schemeClr val="bg1"/>
            </a:solidFill>
          </a:endParaRPr>
        </a:p>
      </dgm:t>
    </dgm:pt>
    <dgm:pt modelId="{82AB2B7F-6828-3148-872B-B52D93693B12}" type="parTrans" cxnId="{86EB75C0-780A-C445-9E48-8D7DD9F2634E}">
      <dgm:prSet/>
      <dgm:spPr/>
      <dgm:t>
        <a:bodyPr/>
        <a:lstStyle/>
        <a:p>
          <a:endParaRPr lang="it-IT"/>
        </a:p>
      </dgm:t>
    </dgm:pt>
    <dgm:pt modelId="{2A368929-8824-B542-AD5D-AF5E76226D29}" type="sibTrans" cxnId="{86EB75C0-780A-C445-9E48-8D7DD9F2634E}">
      <dgm:prSet/>
      <dgm:spPr/>
      <dgm:t>
        <a:bodyPr/>
        <a:lstStyle/>
        <a:p>
          <a:endParaRPr lang="it-IT"/>
        </a:p>
      </dgm:t>
    </dgm:pt>
    <dgm:pt modelId="{F355A3A7-0CDB-BF44-B600-E7839FAA1F79}" type="pres">
      <dgm:prSet presAssocID="{69CC523B-05EE-CE4C-BB64-F0AB6745F400}" presName="arrowDiagram" presStyleCnt="0">
        <dgm:presLayoutVars>
          <dgm:chMax val="5"/>
          <dgm:dir/>
          <dgm:resizeHandles val="exact"/>
        </dgm:presLayoutVars>
      </dgm:prSet>
      <dgm:spPr/>
    </dgm:pt>
    <dgm:pt modelId="{F66B7762-39AD-2D4C-8BC3-F76DE98ED007}" type="pres">
      <dgm:prSet presAssocID="{69CC523B-05EE-CE4C-BB64-F0AB6745F400}" presName="arrow" presStyleLbl="bgShp" presStyleIdx="0" presStyleCnt="1" custLinFactNeighborY="-2955"/>
      <dgm:spPr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effectLst>
          <a:outerShdw blurRad="596900" dist="50800" dir="5400000" algn="ctr" rotWithShape="0">
            <a:srgbClr val="000000"/>
          </a:outerShdw>
        </a:effectLst>
      </dgm:spPr>
    </dgm:pt>
    <dgm:pt modelId="{C029C794-5039-CB4A-B906-BD055016E59F}" type="pres">
      <dgm:prSet presAssocID="{69CC523B-05EE-CE4C-BB64-F0AB6745F400}" presName="arrowDiagram4" presStyleCnt="0"/>
      <dgm:spPr/>
    </dgm:pt>
    <dgm:pt modelId="{B2351EA2-C203-CC47-B2BC-E41D0F6ECE3C}" type="pres">
      <dgm:prSet presAssocID="{8CD0CD3E-7794-C54A-98BA-64AA921BFE9D}" presName="bullet4a" presStyleLbl="node1" presStyleIdx="0" presStyleCnt="4" custLinFactNeighborX="-10038" custLinFactNeighborY="-60225"/>
      <dgm:spPr>
        <a:solidFill>
          <a:srgbClr val="0070C0">
            <a:alpha val="0"/>
          </a:srgbClr>
        </a:solidFill>
        <a:effectLst>
          <a:softEdge rad="12700"/>
        </a:effectLst>
      </dgm:spPr>
    </dgm:pt>
    <dgm:pt modelId="{784E5498-29D9-DD44-BF39-0CC902DFEFA3}" type="pres">
      <dgm:prSet presAssocID="{8CD0CD3E-7794-C54A-98BA-64AA921BFE9D}" presName="textBox4a" presStyleLbl="revTx" presStyleIdx="0" presStyleCnt="4" custLinFactNeighborX="178" custLinFactNeighborY="11222">
        <dgm:presLayoutVars>
          <dgm:bulletEnabled val="1"/>
        </dgm:presLayoutVars>
      </dgm:prSet>
      <dgm:spPr/>
    </dgm:pt>
    <dgm:pt modelId="{AF3E0A5E-5537-6441-9444-6F26694E3C5C}" type="pres">
      <dgm:prSet presAssocID="{31F0449A-6723-5C47-A68E-CA76FCBAF2C7}" presName="bullet4b" presStyleLbl="node1" presStyleIdx="1" presStyleCnt="4" custLinFactNeighborX="34629" custLinFactNeighborY="-67187"/>
      <dgm:spPr>
        <a:solidFill>
          <a:srgbClr val="4AC8C1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gm:spPr>
    </dgm:pt>
    <dgm:pt modelId="{B52FB98A-4C4C-2C43-BC24-8BDF9E622668}" type="pres">
      <dgm:prSet presAssocID="{31F0449A-6723-5C47-A68E-CA76FCBAF2C7}" presName="textBox4b" presStyleLbl="revTx" presStyleIdx="1" presStyleCnt="4" custScaleX="106307" custScaleY="9263" custLinFactY="-14655" custLinFactNeighborX="-63918" custLinFactNeighborY="-100000">
        <dgm:presLayoutVars>
          <dgm:bulletEnabled val="1"/>
        </dgm:presLayoutVars>
      </dgm:prSet>
      <dgm:spPr/>
    </dgm:pt>
    <dgm:pt modelId="{91A19EA5-1576-634A-BD41-658FE3DECEC4}" type="pres">
      <dgm:prSet presAssocID="{ED70A1C9-6D01-D144-8BEE-E96E9FED8D84}" presName="bullet4c" presStyleLbl="node1" presStyleIdx="2" presStyleCnt="4" custLinFactNeighborX="6574" custLinFactNeighborY="-26135"/>
      <dgm:spPr>
        <a:noFill/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</dgm:pt>
    <dgm:pt modelId="{91B55A63-F6AF-8E44-93E0-B070C8C0A51D}" type="pres">
      <dgm:prSet presAssocID="{ED70A1C9-6D01-D144-8BEE-E96E9FED8D84}" presName="textBox4c" presStyleLbl="revTx" presStyleIdx="2" presStyleCnt="4" custLinFactNeighborX="-26194" custLinFactNeighborY="17129">
        <dgm:presLayoutVars>
          <dgm:bulletEnabled val="1"/>
        </dgm:presLayoutVars>
      </dgm:prSet>
      <dgm:spPr/>
    </dgm:pt>
    <dgm:pt modelId="{65FB309D-6586-D24E-8F46-6282FE513D8C}" type="pres">
      <dgm:prSet presAssocID="{6F12A5F4-4DD5-B042-B6D7-B5A9EBAC9D6A}" presName="bullet4d" presStyleLbl="node1" presStyleIdx="3" presStyleCnt="4" custScaleX="146289" custScaleY="129237" custLinFactNeighborX="-9755" custLinFactNeighborY="-30828"/>
      <dgm:spPr>
        <a:solidFill>
          <a:srgbClr val="BBC99C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gm:spPr>
    </dgm:pt>
    <dgm:pt modelId="{0156C92C-2F48-DF45-A589-72BB7FAFDD36}" type="pres">
      <dgm:prSet presAssocID="{6F12A5F4-4DD5-B042-B6D7-B5A9EBAC9D6A}" presName="textBox4d" presStyleLbl="revTx" presStyleIdx="3" presStyleCnt="4" custScaleX="138104" custLinFactNeighborX="-52983" custLinFactNeighborY="-55300">
        <dgm:presLayoutVars>
          <dgm:bulletEnabled val="1"/>
        </dgm:presLayoutVars>
      </dgm:prSet>
      <dgm:spPr/>
    </dgm:pt>
  </dgm:ptLst>
  <dgm:cxnLst>
    <dgm:cxn modelId="{E3A06901-81E6-9144-8B77-87117B0DCC68}" srcId="{69CC523B-05EE-CE4C-BB64-F0AB6745F400}" destId="{31F0449A-6723-5C47-A68E-CA76FCBAF2C7}" srcOrd="1" destOrd="0" parTransId="{A86DD065-900F-EF43-8F4B-458F9D39AB68}" sibTransId="{FC26C498-AFF9-2941-BC1A-5511E24B4C6C}"/>
    <dgm:cxn modelId="{F471F12B-4AF7-E741-8C63-EEF28A9FAF53}" type="presOf" srcId="{31F0449A-6723-5C47-A68E-CA76FCBAF2C7}" destId="{B52FB98A-4C4C-2C43-BC24-8BDF9E622668}" srcOrd="0" destOrd="0" presId="urn:microsoft.com/office/officeart/2005/8/layout/arrow2"/>
    <dgm:cxn modelId="{3E19CF61-8027-A245-9237-A81F634CB0BA}" srcId="{69CC523B-05EE-CE4C-BB64-F0AB6745F400}" destId="{ED70A1C9-6D01-D144-8BEE-E96E9FED8D84}" srcOrd="2" destOrd="0" parTransId="{C2A43D21-36AE-6A47-AC66-3C90AAFEC8F9}" sibTransId="{8F0CADA0-0422-5841-B692-3414CB072064}"/>
    <dgm:cxn modelId="{F28B2D8F-960C-8F46-B5F3-C1BF06E997E0}" type="presOf" srcId="{ED70A1C9-6D01-D144-8BEE-E96E9FED8D84}" destId="{91B55A63-F6AF-8E44-93E0-B070C8C0A51D}" srcOrd="0" destOrd="0" presId="urn:microsoft.com/office/officeart/2005/8/layout/arrow2"/>
    <dgm:cxn modelId="{CAFBB591-1069-6141-98DA-304237C0DE52}" type="presOf" srcId="{8CD0CD3E-7794-C54A-98BA-64AA921BFE9D}" destId="{784E5498-29D9-DD44-BF39-0CC902DFEFA3}" srcOrd="0" destOrd="0" presId="urn:microsoft.com/office/officeart/2005/8/layout/arrow2"/>
    <dgm:cxn modelId="{63C31FA9-9341-BF4D-B84A-CDF77D66820C}" type="presOf" srcId="{6F12A5F4-4DD5-B042-B6D7-B5A9EBAC9D6A}" destId="{0156C92C-2F48-DF45-A589-72BB7FAFDD36}" srcOrd="0" destOrd="0" presId="urn:microsoft.com/office/officeart/2005/8/layout/arrow2"/>
    <dgm:cxn modelId="{D55C7BAE-6E71-8741-808B-7B3CEA4C3F1D}" type="presOf" srcId="{69CC523B-05EE-CE4C-BB64-F0AB6745F400}" destId="{F355A3A7-0CDB-BF44-B600-E7839FAA1F79}" srcOrd="0" destOrd="0" presId="urn:microsoft.com/office/officeart/2005/8/layout/arrow2"/>
    <dgm:cxn modelId="{86EB75C0-780A-C445-9E48-8D7DD9F2634E}" srcId="{69CC523B-05EE-CE4C-BB64-F0AB6745F400}" destId="{6F12A5F4-4DD5-B042-B6D7-B5A9EBAC9D6A}" srcOrd="3" destOrd="0" parTransId="{82AB2B7F-6828-3148-872B-B52D93693B12}" sibTransId="{2A368929-8824-B542-AD5D-AF5E76226D29}"/>
    <dgm:cxn modelId="{07696DF4-7214-5245-86B7-6ABD67BB5661}" srcId="{69CC523B-05EE-CE4C-BB64-F0AB6745F400}" destId="{8CD0CD3E-7794-C54A-98BA-64AA921BFE9D}" srcOrd="0" destOrd="0" parTransId="{6DAE26A3-808F-3C44-A723-47092ACCF59E}" sibTransId="{C510003E-8709-324B-94A8-55361551C6A1}"/>
    <dgm:cxn modelId="{DE258901-0983-0144-9866-143644D861FB}" type="presParOf" srcId="{F355A3A7-0CDB-BF44-B600-E7839FAA1F79}" destId="{F66B7762-39AD-2D4C-8BC3-F76DE98ED007}" srcOrd="0" destOrd="0" presId="urn:microsoft.com/office/officeart/2005/8/layout/arrow2"/>
    <dgm:cxn modelId="{17D770CB-5C7A-1D4E-86AD-07A04901DBCF}" type="presParOf" srcId="{F355A3A7-0CDB-BF44-B600-E7839FAA1F79}" destId="{C029C794-5039-CB4A-B906-BD055016E59F}" srcOrd="1" destOrd="0" presId="urn:microsoft.com/office/officeart/2005/8/layout/arrow2"/>
    <dgm:cxn modelId="{AC85B7D2-7628-1E46-84F2-8A8F7E691093}" type="presParOf" srcId="{C029C794-5039-CB4A-B906-BD055016E59F}" destId="{B2351EA2-C203-CC47-B2BC-E41D0F6ECE3C}" srcOrd="0" destOrd="0" presId="urn:microsoft.com/office/officeart/2005/8/layout/arrow2"/>
    <dgm:cxn modelId="{EF6B8B42-9C7F-3E4B-AF29-F15E0F472B0F}" type="presParOf" srcId="{C029C794-5039-CB4A-B906-BD055016E59F}" destId="{784E5498-29D9-DD44-BF39-0CC902DFEFA3}" srcOrd="1" destOrd="0" presId="urn:microsoft.com/office/officeart/2005/8/layout/arrow2"/>
    <dgm:cxn modelId="{DA2CAA81-9A47-514B-9A0E-6534B3C202A6}" type="presParOf" srcId="{C029C794-5039-CB4A-B906-BD055016E59F}" destId="{AF3E0A5E-5537-6441-9444-6F26694E3C5C}" srcOrd="2" destOrd="0" presId="urn:microsoft.com/office/officeart/2005/8/layout/arrow2"/>
    <dgm:cxn modelId="{7492BF53-614C-B449-8B30-064D513F0F87}" type="presParOf" srcId="{C029C794-5039-CB4A-B906-BD055016E59F}" destId="{B52FB98A-4C4C-2C43-BC24-8BDF9E622668}" srcOrd="3" destOrd="0" presId="urn:microsoft.com/office/officeart/2005/8/layout/arrow2"/>
    <dgm:cxn modelId="{36044AB6-52C7-ED42-BBF1-ADA9E0D964C1}" type="presParOf" srcId="{C029C794-5039-CB4A-B906-BD055016E59F}" destId="{91A19EA5-1576-634A-BD41-658FE3DECEC4}" srcOrd="4" destOrd="0" presId="urn:microsoft.com/office/officeart/2005/8/layout/arrow2"/>
    <dgm:cxn modelId="{E259877B-D433-CA41-9053-A1C73DB2EFAA}" type="presParOf" srcId="{C029C794-5039-CB4A-B906-BD055016E59F}" destId="{91B55A63-F6AF-8E44-93E0-B070C8C0A51D}" srcOrd="5" destOrd="0" presId="urn:microsoft.com/office/officeart/2005/8/layout/arrow2"/>
    <dgm:cxn modelId="{66AAA4A6-A9C9-8441-B6B8-4520CAC89AB6}" type="presParOf" srcId="{C029C794-5039-CB4A-B906-BD055016E59F}" destId="{65FB309D-6586-D24E-8F46-6282FE513D8C}" srcOrd="6" destOrd="0" presId="urn:microsoft.com/office/officeart/2005/8/layout/arrow2"/>
    <dgm:cxn modelId="{6A707F31-DDF1-DF4D-AA54-8058B4F3E1BB}" type="presParOf" srcId="{C029C794-5039-CB4A-B906-BD055016E59F}" destId="{0156C92C-2F48-DF45-A589-72BB7FAFDD3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2EBAED-17F2-EE4D-90FF-FD9AD9E02B16}" type="doc">
      <dgm:prSet loTypeId="urn:microsoft.com/office/officeart/2005/8/layout/funnel1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5539FD93-A6FE-7445-9804-A2349EEE4996}">
      <dgm:prSet phldrT="[Testo]" custT="1"/>
      <dgm:spPr>
        <a:solidFill>
          <a:srgbClr val="0070C0"/>
        </a:solidFill>
      </dgm:spPr>
      <dgm:t>
        <a:bodyPr/>
        <a:lstStyle/>
        <a:p>
          <a:r>
            <a:rPr lang="it-IT" sz="1800" dirty="0" err="1">
              <a:solidFill>
                <a:schemeClr val="bg1"/>
              </a:solidFill>
              <a:latin typeface="Book Antiqua" panose="02040602050305030304" pitchFamily="18" charset="0"/>
            </a:rPr>
            <a:t>Degludec</a:t>
          </a:r>
          <a:endParaRPr lang="it-IT" sz="1800" dirty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it-IT" sz="1800" dirty="0">
              <a:solidFill>
                <a:schemeClr val="bg1"/>
              </a:solidFill>
              <a:latin typeface="Book Antiqua" panose="02040602050305030304" pitchFamily="18" charset="0"/>
            </a:rPr>
            <a:t>+</a:t>
          </a:r>
        </a:p>
        <a:p>
          <a:r>
            <a:rPr lang="it-IT" sz="1100" dirty="0" err="1">
              <a:solidFill>
                <a:schemeClr val="bg1"/>
              </a:solidFill>
              <a:latin typeface="Book Antiqua" panose="02040602050305030304" pitchFamily="18" charset="0"/>
            </a:rPr>
            <a:t>Lispro</a:t>
          </a:r>
          <a:r>
            <a:rPr lang="it-IT" sz="1100" dirty="0">
              <a:solidFill>
                <a:schemeClr val="bg1"/>
              </a:solidFill>
              <a:latin typeface="Book Antiqua" panose="02040602050305030304" pitchFamily="18" charset="0"/>
            </a:rPr>
            <a:t>/</a:t>
          </a:r>
          <a:r>
            <a:rPr lang="it-IT" sz="1100" dirty="0" err="1">
              <a:solidFill>
                <a:schemeClr val="bg1"/>
              </a:solidFill>
              <a:latin typeface="Book Antiqua" panose="02040602050305030304" pitchFamily="18" charset="0"/>
            </a:rPr>
            <a:t>Aspart</a:t>
          </a:r>
          <a:r>
            <a:rPr lang="it-IT" sz="1100" dirty="0">
              <a:solidFill>
                <a:schemeClr val="bg1"/>
              </a:solidFill>
              <a:latin typeface="Book Antiqua" panose="02040602050305030304" pitchFamily="18" charset="0"/>
            </a:rPr>
            <a:t>/</a:t>
          </a:r>
          <a:r>
            <a:rPr lang="it-IT" sz="1100" dirty="0" err="1">
              <a:solidFill>
                <a:schemeClr val="bg1"/>
              </a:solidFill>
              <a:latin typeface="Book Antiqua" panose="02040602050305030304" pitchFamily="18" charset="0"/>
            </a:rPr>
            <a:t>Glulisine</a:t>
          </a:r>
          <a:endParaRPr lang="it-IT" sz="20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BFDBB658-1F99-D041-908A-9A09CCA0F124}" type="parTrans" cxnId="{0A147D89-1D70-3D4B-A737-45C7FE567C74}">
      <dgm:prSet/>
      <dgm:spPr/>
      <dgm:t>
        <a:bodyPr/>
        <a:lstStyle/>
        <a:p>
          <a:endParaRPr lang="it-IT"/>
        </a:p>
      </dgm:t>
    </dgm:pt>
    <dgm:pt modelId="{8AA0C3D0-F710-3E44-8D6E-DA569A00CE0F}" type="sibTrans" cxnId="{0A147D89-1D70-3D4B-A737-45C7FE567C74}">
      <dgm:prSet/>
      <dgm:spPr/>
      <dgm:t>
        <a:bodyPr/>
        <a:lstStyle/>
        <a:p>
          <a:endParaRPr lang="it-IT"/>
        </a:p>
      </dgm:t>
    </dgm:pt>
    <dgm:pt modelId="{7E67AA38-34C6-F14E-89A4-77073522BA2A}">
      <dgm:prSet phldrT="[Testo]" custT="1"/>
      <dgm:spPr>
        <a:solidFill>
          <a:srgbClr val="0070C0"/>
        </a:solidFill>
      </dgm:spPr>
      <dgm:t>
        <a:bodyPr/>
        <a:lstStyle/>
        <a:p>
          <a:r>
            <a:rPr lang="it-IT" sz="1600" dirty="0">
              <a:solidFill>
                <a:schemeClr val="bg1"/>
              </a:solidFill>
              <a:latin typeface="Book Antiqua" panose="02040602050305030304" pitchFamily="18" charset="0"/>
            </a:rPr>
            <a:t>MDI+SMBG</a:t>
          </a:r>
        </a:p>
      </dgm:t>
    </dgm:pt>
    <dgm:pt modelId="{ED4AFA63-2BEC-8E48-9E77-130998742010}" type="parTrans" cxnId="{DC418FBF-AC77-774A-83E6-77332762BC98}">
      <dgm:prSet/>
      <dgm:spPr/>
      <dgm:t>
        <a:bodyPr/>
        <a:lstStyle/>
        <a:p>
          <a:endParaRPr lang="it-IT"/>
        </a:p>
      </dgm:t>
    </dgm:pt>
    <dgm:pt modelId="{FE9EE7B6-E0C8-D248-8431-DE917F3E3A1F}" type="sibTrans" cxnId="{DC418FBF-AC77-774A-83E6-77332762BC98}">
      <dgm:prSet/>
      <dgm:spPr/>
      <dgm:t>
        <a:bodyPr/>
        <a:lstStyle/>
        <a:p>
          <a:endParaRPr lang="it-IT"/>
        </a:p>
      </dgm:t>
    </dgm:pt>
    <dgm:pt modelId="{5E838C2B-22EC-CA4E-830A-95E667F5C027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>
              <a:solidFill>
                <a:schemeClr val="bg1"/>
              </a:solidFill>
              <a:latin typeface="Book Antiqua" panose="02040602050305030304" pitchFamily="18" charset="0"/>
            </a:rPr>
            <a:t>Tutti i 28 pazienti</a:t>
          </a:r>
        </a:p>
      </dgm:t>
    </dgm:pt>
    <dgm:pt modelId="{072FDDA9-AD3C-E84E-AB5F-74B30527FE09}" type="parTrans" cxnId="{B07DD224-7FB7-954A-8F67-2691A83798D5}">
      <dgm:prSet/>
      <dgm:spPr/>
      <dgm:t>
        <a:bodyPr/>
        <a:lstStyle/>
        <a:p>
          <a:endParaRPr lang="it-IT"/>
        </a:p>
      </dgm:t>
    </dgm:pt>
    <dgm:pt modelId="{A6FE734A-0AE7-1D41-95D8-2A73E54C997D}" type="sibTrans" cxnId="{B07DD224-7FB7-954A-8F67-2691A83798D5}">
      <dgm:prSet/>
      <dgm:spPr/>
      <dgm:t>
        <a:bodyPr/>
        <a:lstStyle/>
        <a:p>
          <a:endParaRPr lang="it-IT"/>
        </a:p>
      </dgm:t>
    </dgm:pt>
    <dgm:pt modelId="{4C8AF5FA-B43A-7740-9975-0F6055607FE1}">
      <dgm:prSet phldrT="[Testo]" custT="1"/>
      <dgm:spPr/>
      <dgm:t>
        <a:bodyPr/>
        <a:lstStyle/>
        <a:p>
          <a:r>
            <a:rPr lang="it-IT" sz="2400" u="sng" dirty="0">
              <a:solidFill>
                <a:schemeClr val="bg1"/>
              </a:solidFill>
              <a:latin typeface="Book Antiqua" panose="02040602050305030304" pitchFamily="18" charset="0"/>
            </a:rPr>
            <a:t>Fase di arruolamento di 4 settimane</a:t>
          </a:r>
        </a:p>
      </dgm:t>
    </dgm:pt>
    <dgm:pt modelId="{57C17EBB-6966-8249-8CB0-547C687DB025}" type="parTrans" cxnId="{14F2C78A-2411-AF44-B010-A4136B70F987}">
      <dgm:prSet/>
      <dgm:spPr/>
      <dgm:t>
        <a:bodyPr/>
        <a:lstStyle/>
        <a:p>
          <a:endParaRPr lang="it-IT"/>
        </a:p>
      </dgm:t>
    </dgm:pt>
    <dgm:pt modelId="{68473A9E-B885-0644-A5C7-A9B345D0A70F}" type="sibTrans" cxnId="{14F2C78A-2411-AF44-B010-A4136B70F987}">
      <dgm:prSet/>
      <dgm:spPr/>
      <dgm:t>
        <a:bodyPr/>
        <a:lstStyle/>
        <a:p>
          <a:endParaRPr lang="it-IT"/>
        </a:p>
      </dgm:t>
    </dgm:pt>
    <dgm:pt modelId="{C38C15FD-4B49-EF42-AF52-0F48223EAD72}" type="pres">
      <dgm:prSet presAssocID="{9A2EBAED-17F2-EE4D-90FF-FD9AD9E02B16}" presName="Name0" presStyleCnt="0">
        <dgm:presLayoutVars>
          <dgm:chMax val="4"/>
          <dgm:resizeHandles val="exact"/>
        </dgm:presLayoutVars>
      </dgm:prSet>
      <dgm:spPr/>
    </dgm:pt>
    <dgm:pt modelId="{DB16EEB9-3320-7845-A5DA-F008EC626E61}" type="pres">
      <dgm:prSet presAssocID="{9A2EBAED-17F2-EE4D-90FF-FD9AD9E02B16}" presName="ellipse" presStyleLbl="trBgShp" presStyleIdx="0" presStyleCnt="1"/>
      <dgm:spPr>
        <a:solidFill>
          <a:schemeClr val="bg1">
            <a:alpha val="77000"/>
          </a:schemeClr>
        </a:solidFill>
      </dgm:spPr>
    </dgm:pt>
    <dgm:pt modelId="{38D97155-A7DD-9D46-AE38-93CAE0CDED17}" type="pres">
      <dgm:prSet presAssocID="{9A2EBAED-17F2-EE4D-90FF-FD9AD9E02B16}" presName="arrow1" presStyleLbl="fgShp" presStyleIdx="0" presStyleCnt="1"/>
      <dgm:spPr/>
    </dgm:pt>
    <dgm:pt modelId="{FC77385B-456A-3340-B39D-55019C060E3B}" type="pres">
      <dgm:prSet presAssocID="{9A2EBAED-17F2-EE4D-90FF-FD9AD9E02B16}" presName="rectangle" presStyleLbl="revTx" presStyleIdx="0" presStyleCnt="1">
        <dgm:presLayoutVars>
          <dgm:bulletEnabled val="1"/>
        </dgm:presLayoutVars>
      </dgm:prSet>
      <dgm:spPr/>
    </dgm:pt>
    <dgm:pt modelId="{81445B76-1457-5B49-A3A6-09004D16A333}" type="pres">
      <dgm:prSet presAssocID="{7E67AA38-34C6-F14E-89A4-77073522BA2A}" presName="item1" presStyleLbl="node1" presStyleIdx="0" presStyleCnt="3">
        <dgm:presLayoutVars>
          <dgm:bulletEnabled val="1"/>
        </dgm:presLayoutVars>
      </dgm:prSet>
      <dgm:spPr/>
    </dgm:pt>
    <dgm:pt modelId="{4AE2F2F7-6506-3F47-AC5B-EB772CA4F901}" type="pres">
      <dgm:prSet presAssocID="{5E838C2B-22EC-CA4E-830A-95E667F5C027}" presName="item2" presStyleLbl="node1" presStyleIdx="1" presStyleCnt="3" custScaleX="108446" custScaleY="106635">
        <dgm:presLayoutVars>
          <dgm:bulletEnabled val="1"/>
        </dgm:presLayoutVars>
      </dgm:prSet>
      <dgm:spPr/>
    </dgm:pt>
    <dgm:pt modelId="{741D69DC-90E1-554A-A4DA-B44B79A82FA0}" type="pres">
      <dgm:prSet presAssocID="{4C8AF5FA-B43A-7740-9975-0F6055607FE1}" presName="item3" presStyleLbl="node1" presStyleIdx="2" presStyleCnt="3" custScaleX="100770" custScaleY="101111">
        <dgm:presLayoutVars>
          <dgm:bulletEnabled val="1"/>
        </dgm:presLayoutVars>
      </dgm:prSet>
      <dgm:spPr/>
    </dgm:pt>
    <dgm:pt modelId="{7C9BFC56-3B50-6E4B-9BFA-8205994BAE73}" type="pres">
      <dgm:prSet presAssocID="{9A2EBAED-17F2-EE4D-90FF-FD9AD9E02B16}" presName="funnel" presStyleLbl="trAlignAcc1" presStyleIdx="0" presStyleCnt="1"/>
      <dgm:spPr>
        <a:solidFill>
          <a:schemeClr val="dk1">
            <a:tint val="40000"/>
            <a:hueOff val="0"/>
            <a:satOff val="0"/>
            <a:lumOff val="0"/>
            <a:alpha val="50000"/>
          </a:schemeClr>
        </a:solidFill>
      </dgm:spPr>
    </dgm:pt>
  </dgm:ptLst>
  <dgm:cxnLst>
    <dgm:cxn modelId="{B07DD224-7FB7-954A-8F67-2691A83798D5}" srcId="{9A2EBAED-17F2-EE4D-90FF-FD9AD9E02B16}" destId="{5E838C2B-22EC-CA4E-830A-95E667F5C027}" srcOrd="2" destOrd="0" parTransId="{072FDDA9-AD3C-E84E-AB5F-74B30527FE09}" sibTransId="{A6FE734A-0AE7-1D41-95D8-2A73E54C997D}"/>
    <dgm:cxn modelId="{0A147D89-1D70-3D4B-A737-45C7FE567C74}" srcId="{9A2EBAED-17F2-EE4D-90FF-FD9AD9E02B16}" destId="{5539FD93-A6FE-7445-9804-A2349EEE4996}" srcOrd="0" destOrd="0" parTransId="{BFDBB658-1F99-D041-908A-9A09CCA0F124}" sibTransId="{8AA0C3D0-F710-3E44-8D6E-DA569A00CE0F}"/>
    <dgm:cxn modelId="{14F2C78A-2411-AF44-B010-A4136B70F987}" srcId="{9A2EBAED-17F2-EE4D-90FF-FD9AD9E02B16}" destId="{4C8AF5FA-B43A-7740-9975-0F6055607FE1}" srcOrd="3" destOrd="0" parTransId="{57C17EBB-6966-8249-8CB0-547C687DB025}" sibTransId="{68473A9E-B885-0644-A5C7-A9B345D0A70F}"/>
    <dgm:cxn modelId="{CAD85AAA-BAC2-2D40-B7F3-E7D344F7290B}" type="presOf" srcId="{7E67AA38-34C6-F14E-89A4-77073522BA2A}" destId="{4AE2F2F7-6506-3F47-AC5B-EB772CA4F901}" srcOrd="0" destOrd="0" presId="urn:microsoft.com/office/officeart/2005/8/layout/funnel1"/>
    <dgm:cxn modelId="{283992B9-CC2E-AB44-9536-896C8E6A673B}" type="presOf" srcId="{5E838C2B-22EC-CA4E-830A-95E667F5C027}" destId="{81445B76-1457-5B49-A3A6-09004D16A333}" srcOrd="0" destOrd="0" presId="urn:microsoft.com/office/officeart/2005/8/layout/funnel1"/>
    <dgm:cxn modelId="{370181BC-6F34-354E-B136-24EF9EEFEC12}" type="presOf" srcId="{5539FD93-A6FE-7445-9804-A2349EEE4996}" destId="{741D69DC-90E1-554A-A4DA-B44B79A82FA0}" srcOrd="0" destOrd="0" presId="urn:microsoft.com/office/officeart/2005/8/layout/funnel1"/>
    <dgm:cxn modelId="{DC418FBF-AC77-774A-83E6-77332762BC98}" srcId="{9A2EBAED-17F2-EE4D-90FF-FD9AD9E02B16}" destId="{7E67AA38-34C6-F14E-89A4-77073522BA2A}" srcOrd="1" destOrd="0" parTransId="{ED4AFA63-2BEC-8E48-9E77-130998742010}" sibTransId="{FE9EE7B6-E0C8-D248-8431-DE917F3E3A1F}"/>
    <dgm:cxn modelId="{12D78ACF-983E-0349-A44F-12D156E991A7}" type="presOf" srcId="{4C8AF5FA-B43A-7740-9975-0F6055607FE1}" destId="{FC77385B-456A-3340-B39D-55019C060E3B}" srcOrd="0" destOrd="0" presId="urn:microsoft.com/office/officeart/2005/8/layout/funnel1"/>
    <dgm:cxn modelId="{7B1F40FE-0573-3D43-B53C-F5D649211D43}" type="presOf" srcId="{9A2EBAED-17F2-EE4D-90FF-FD9AD9E02B16}" destId="{C38C15FD-4B49-EF42-AF52-0F48223EAD72}" srcOrd="0" destOrd="0" presId="urn:microsoft.com/office/officeart/2005/8/layout/funnel1"/>
    <dgm:cxn modelId="{157C5939-CF59-1642-A950-48FA947CF0D1}" type="presParOf" srcId="{C38C15FD-4B49-EF42-AF52-0F48223EAD72}" destId="{DB16EEB9-3320-7845-A5DA-F008EC626E61}" srcOrd="0" destOrd="0" presId="urn:microsoft.com/office/officeart/2005/8/layout/funnel1"/>
    <dgm:cxn modelId="{B22C003E-9B00-674A-9E83-67D96B53202D}" type="presParOf" srcId="{C38C15FD-4B49-EF42-AF52-0F48223EAD72}" destId="{38D97155-A7DD-9D46-AE38-93CAE0CDED17}" srcOrd="1" destOrd="0" presId="urn:microsoft.com/office/officeart/2005/8/layout/funnel1"/>
    <dgm:cxn modelId="{186AF5F9-B36D-4543-B643-B0DAB01A44ED}" type="presParOf" srcId="{C38C15FD-4B49-EF42-AF52-0F48223EAD72}" destId="{FC77385B-456A-3340-B39D-55019C060E3B}" srcOrd="2" destOrd="0" presId="urn:microsoft.com/office/officeart/2005/8/layout/funnel1"/>
    <dgm:cxn modelId="{B3EBC7FA-877E-3946-9037-2251751E0383}" type="presParOf" srcId="{C38C15FD-4B49-EF42-AF52-0F48223EAD72}" destId="{81445B76-1457-5B49-A3A6-09004D16A333}" srcOrd="3" destOrd="0" presId="urn:microsoft.com/office/officeart/2005/8/layout/funnel1"/>
    <dgm:cxn modelId="{A3BDEA63-10DB-F448-ABD8-CBD9D93261E5}" type="presParOf" srcId="{C38C15FD-4B49-EF42-AF52-0F48223EAD72}" destId="{4AE2F2F7-6506-3F47-AC5B-EB772CA4F901}" srcOrd="4" destOrd="0" presId="urn:microsoft.com/office/officeart/2005/8/layout/funnel1"/>
    <dgm:cxn modelId="{76F23DF6-CD04-214F-BC42-072B38C8D531}" type="presParOf" srcId="{C38C15FD-4B49-EF42-AF52-0F48223EAD72}" destId="{741D69DC-90E1-554A-A4DA-B44B79A82FA0}" srcOrd="5" destOrd="0" presId="urn:microsoft.com/office/officeart/2005/8/layout/funnel1"/>
    <dgm:cxn modelId="{B505BD07-24A8-9A45-A816-7BF873DCD14D}" type="presParOf" srcId="{C38C15FD-4B49-EF42-AF52-0F48223EAD72}" destId="{7C9BFC56-3B50-6E4B-9BFA-8205994BAE7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CC523B-05EE-CE4C-BB64-F0AB6745F400}" type="doc">
      <dgm:prSet loTypeId="urn:microsoft.com/office/officeart/2005/8/layout/arrow2" loCatId="list" qsTypeId="urn:microsoft.com/office/officeart/2005/8/quickstyle/simple2" qsCatId="simple" csTypeId="urn:microsoft.com/office/officeart/2005/8/colors/colorful2" csCatId="colorful" phldr="1"/>
      <dgm:spPr/>
    </dgm:pt>
    <dgm:pt modelId="{8CD0CD3E-7794-C54A-98BA-64AA921BFE9D}">
      <dgm:prSet phldrT="[Testo]"/>
      <dgm:spPr>
        <a:noFill/>
      </dgm:spPr>
      <dgm:t>
        <a:bodyPr/>
        <a:lstStyle/>
        <a:p>
          <a:endParaRPr lang="it-IT" dirty="0">
            <a:solidFill>
              <a:schemeClr val="bg1"/>
            </a:solidFill>
          </a:endParaRPr>
        </a:p>
      </dgm:t>
    </dgm:pt>
    <dgm:pt modelId="{6DAE26A3-808F-3C44-A723-47092ACCF59E}" type="parTrans" cxnId="{07696DF4-7214-5245-86B7-6ABD67BB5661}">
      <dgm:prSet/>
      <dgm:spPr/>
      <dgm:t>
        <a:bodyPr/>
        <a:lstStyle/>
        <a:p>
          <a:endParaRPr lang="it-IT"/>
        </a:p>
      </dgm:t>
    </dgm:pt>
    <dgm:pt modelId="{C510003E-8709-324B-94A8-55361551C6A1}" type="sibTrans" cxnId="{07696DF4-7214-5245-86B7-6ABD67BB5661}">
      <dgm:prSet/>
      <dgm:spPr/>
      <dgm:t>
        <a:bodyPr/>
        <a:lstStyle/>
        <a:p>
          <a:endParaRPr lang="it-IT"/>
        </a:p>
      </dgm:t>
    </dgm:pt>
    <dgm:pt modelId="{31F0449A-6723-5C47-A68E-CA76FCBAF2C7}">
      <dgm:prSet phldrT="[Testo]" custT="1"/>
      <dgm:spPr/>
      <dgm:t>
        <a:bodyPr/>
        <a:lstStyle/>
        <a:p>
          <a:r>
            <a:rPr lang="it-IT" sz="2400" dirty="0">
              <a:solidFill>
                <a:schemeClr val="bg1"/>
              </a:solidFill>
              <a:latin typeface="Book Antiqua" panose="02040602050305030304" pitchFamily="18" charset="0"/>
            </a:rPr>
            <a:t>Tempo 0</a:t>
          </a:r>
        </a:p>
      </dgm:t>
    </dgm:pt>
    <dgm:pt modelId="{A86DD065-900F-EF43-8F4B-458F9D39AB68}" type="parTrans" cxnId="{E3A06901-81E6-9144-8B77-87117B0DCC68}">
      <dgm:prSet/>
      <dgm:spPr/>
      <dgm:t>
        <a:bodyPr/>
        <a:lstStyle/>
        <a:p>
          <a:endParaRPr lang="it-IT"/>
        </a:p>
      </dgm:t>
    </dgm:pt>
    <dgm:pt modelId="{FC26C498-AFF9-2941-BC1A-5511E24B4C6C}" type="sibTrans" cxnId="{E3A06901-81E6-9144-8B77-87117B0DCC68}">
      <dgm:prSet/>
      <dgm:spPr/>
      <dgm:t>
        <a:bodyPr/>
        <a:lstStyle/>
        <a:p>
          <a:endParaRPr lang="it-IT"/>
        </a:p>
      </dgm:t>
    </dgm:pt>
    <dgm:pt modelId="{ED70A1C9-6D01-D144-8BEE-E96E9FED8D84}">
      <dgm:prSet phldrT="[Testo]"/>
      <dgm:spPr/>
      <dgm:t>
        <a:bodyPr/>
        <a:lstStyle/>
        <a:p>
          <a:r>
            <a:rPr lang="it-IT" dirty="0">
              <a:solidFill>
                <a:schemeClr val="bg1"/>
              </a:solidFill>
              <a:latin typeface="Book Antiqua" panose="02040602050305030304" pitchFamily="18" charset="0"/>
            </a:rPr>
            <a:t>+16 settimane</a:t>
          </a:r>
        </a:p>
      </dgm:t>
    </dgm:pt>
    <dgm:pt modelId="{C2A43D21-36AE-6A47-AC66-3C90AAFEC8F9}" type="parTrans" cxnId="{3E19CF61-8027-A245-9237-A81F634CB0BA}">
      <dgm:prSet/>
      <dgm:spPr/>
      <dgm:t>
        <a:bodyPr/>
        <a:lstStyle/>
        <a:p>
          <a:endParaRPr lang="it-IT"/>
        </a:p>
      </dgm:t>
    </dgm:pt>
    <dgm:pt modelId="{8F0CADA0-0422-5841-B692-3414CB072064}" type="sibTrans" cxnId="{3E19CF61-8027-A245-9237-A81F634CB0BA}">
      <dgm:prSet/>
      <dgm:spPr/>
      <dgm:t>
        <a:bodyPr/>
        <a:lstStyle/>
        <a:p>
          <a:endParaRPr lang="it-IT"/>
        </a:p>
      </dgm:t>
    </dgm:pt>
    <dgm:pt modelId="{6F12A5F4-4DD5-B042-B6D7-B5A9EBAC9D6A}">
      <dgm:prSet custT="1"/>
      <dgm:spPr/>
      <dgm:t>
        <a:bodyPr/>
        <a:lstStyle/>
        <a:p>
          <a:r>
            <a:rPr lang="it-IT" sz="2400" dirty="0">
              <a:solidFill>
                <a:schemeClr val="bg1"/>
              </a:solidFill>
              <a:latin typeface="Book Antiqua" panose="02040602050305030304" pitchFamily="18" charset="0"/>
            </a:rPr>
            <a:t>+32 settimane</a:t>
          </a:r>
        </a:p>
      </dgm:t>
    </dgm:pt>
    <dgm:pt modelId="{82AB2B7F-6828-3148-872B-B52D93693B12}" type="parTrans" cxnId="{86EB75C0-780A-C445-9E48-8D7DD9F2634E}">
      <dgm:prSet/>
      <dgm:spPr/>
      <dgm:t>
        <a:bodyPr/>
        <a:lstStyle/>
        <a:p>
          <a:endParaRPr lang="it-IT"/>
        </a:p>
      </dgm:t>
    </dgm:pt>
    <dgm:pt modelId="{2A368929-8824-B542-AD5D-AF5E76226D29}" type="sibTrans" cxnId="{86EB75C0-780A-C445-9E48-8D7DD9F2634E}">
      <dgm:prSet/>
      <dgm:spPr/>
      <dgm:t>
        <a:bodyPr/>
        <a:lstStyle/>
        <a:p>
          <a:endParaRPr lang="it-IT"/>
        </a:p>
      </dgm:t>
    </dgm:pt>
    <dgm:pt modelId="{F355A3A7-0CDB-BF44-B600-E7839FAA1F79}" type="pres">
      <dgm:prSet presAssocID="{69CC523B-05EE-CE4C-BB64-F0AB6745F400}" presName="arrowDiagram" presStyleCnt="0">
        <dgm:presLayoutVars>
          <dgm:chMax val="5"/>
          <dgm:dir/>
          <dgm:resizeHandles val="exact"/>
        </dgm:presLayoutVars>
      </dgm:prSet>
      <dgm:spPr/>
    </dgm:pt>
    <dgm:pt modelId="{F66B7762-39AD-2D4C-8BC3-F76DE98ED007}" type="pres">
      <dgm:prSet presAssocID="{69CC523B-05EE-CE4C-BB64-F0AB6745F400}" presName="arrow" presStyleLbl="bgShp" presStyleIdx="0" presStyleCnt="1" custLinFactNeighborY="-2955"/>
      <dgm:spPr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effectLst>
          <a:outerShdw blurRad="596900" dist="50800" dir="5400000" algn="ctr" rotWithShape="0">
            <a:srgbClr val="000000"/>
          </a:outerShdw>
        </a:effectLst>
      </dgm:spPr>
    </dgm:pt>
    <dgm:pt modelId="{C029C794-5039-CB4A-B906-BD055016E59F}" type="pres">
      <dgm:prSet presAssocID="{69CC523B-05EE-CE4C-BB64-F0AB6745F400}" presName="arrowDiagram4" presStyleCnt="0"/>
      <dgm:spPr/>
    </dgm:pt>
    <dgm:pt modelId="{B2351EA2-C203-CC47-B2BC-E41D0F6ECE3C}" type="pres">
      <dgm:prSet presAssocID="{8CD0CD3E-7794-C54A-98BA-64AA921BFE9D}" presName="bullet4a" presStyleLbl="node1" presStyleIdx="0" presStyleCnt="4" custLinFactNeighborX="-10038" custLinFactNeighborY="-60225"/>
      <dgm:spPr>
        <a:solidFill>
          <a:srgbClr val="0070C0">
            <a:alpha val="0"/>
          </a:srgbClr>
        </a:solidFill>
        <a:effectLst>
          <a:softEdge rad="12700"/>
        </a:effectLst>
      </dgm:spPr>
    </dgm:pt>
    <dgm:pt modelId="{784E5498-29D9-DD44-BF39-0CC902DFEFA3}" type="pres">
      <dgm:prSet presAssocID="{8CD0CD3E-7794-C54A-98BA-64AA921BFE9D}" presName="textBox4a" presStyleLbl="revTx" presStyleIdx="0" presStyleCnt="4" custLinFactNeighborX="178" custLinFactNeighborY="11222">
        <dgm:presLayoutVars>
          <dgm:bulletEnabled val="1"/>
        </dgm:presLayoutVars>
      </dgm:prSet>
      <dgm:spPr/>
    </dgm:pt>
    <dgm:pt modelId="{AF3E0A5E-5537-6441-9444-6F26694E3C5C}" type="pres">
      <dgm:prSet presAssocID="{31F0449A-6723-5C47-A68E-CA76FCBAF2C7}" presName="bullet4b" presStyleLbl="node1" presStyleIdx="1" presStyleCnt="4" custLinFactNeighborX="34629" custLinFactNeighborY="-67187"/>
      <dgm:spPr>
        <a:solidFill>
          <a:srgbClr val="4AC8C1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gm:spPr>
    </dgm:pt>
    <dgm:pt modelId="{B52FB98A-4C4C-2C43-BC24-8BDF9E622668}" type="pres">
      <dgm:prSet presAssocID="{31F0449A-6723-5C47-A68E-CA76FCBAF2C7}" presName="textBox4b" presStyleLbl="revTx" presStyleIdx="1" presStyleCnt="4" custScaleX="106307" custScaleY="9263" custLinFactX="-19073" custLinFactNeighborX="-100000" custLinFactNeighborY="-81141">
        <dgm:presLayoutVars>
          <dgm:bulletEnabled val="1"/>
        </dgm:presLayoutVars>
      </dgm:prSet>
      <dgm:spPr/>
    </dgm:pt>
    <dgm:pt modelId="{91A19EA5-1576-634A-BD41-658FE3DECEC4}" type="pres">
      <dgm:prSet presAssocID="{ED70A1C9-6D01-D144-8BEE-E96E9FED8D84}" presName="bullet4c" presStyleLbl="node1" presStyleIdx="2" presStyleCnt="4" custLinFactNeighborX="6574" custLinFactNeighborY="-26135"/>
      <dgm:spPr>
        <a:noFill/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</dgm:pt>
    <dgm:pt modelId="{91B55A63-F6AF-8E44-93E0-B070C8C0A51D}" type="pres">
      <dgm:prSet presAssocID="{ED70A1C9-6D01-D144-8BEE-E96E9FED8D84}" presName="textBox4c" presStyleLbl="revTx" presStyleIdx="2" presStyleCnt="4" custLinFactNeighborX="-26194" custLinFactNeighborY="17129">
        <dgm:presLayoutVars>
          <dgm:bulletEnabled val="1"/>
        </dgm:presLayoutVars>
      </dgm:prSet>
      <dgm:spPr/>
    </dgm:pt>
    <dgm:pt modelId="{65FB309D-6586-D24E-8F46-6282FE513D8C}" type="pres">
      <dgm:prSet presAssocID="{6F12A5F4-4DD5-B042-B6D7-B5A9EBAC9D6A}" presName="bullet4d" presStyleLbl="node1" presStyleIdx="3" presStyleCnt="4" custScaleX="146289" custScaleY="129237" custLinFactNeighborX="-9755" custLinFactNeighborY="-30828"/>
      <dgm:spPr>
        <a:solidFill>
          <a:srgbClr val="BBC99C">
            <a:alpha val="0"/>
          </a:srgb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gm:spPr>
    </dgm:pt>
    <dgm:pt modelId="{0156C92C-2F48-DF45-A589-72BB7FAFDD36}" type="pres">
      <dgm:prSet presAssocID="{6F12A5F4-4DD5-B042-B6D7-B5A9EBAC9D6A}" presName="textBox4d" presStyleLbl="revTx" presStyleIdx="3" presStyleCnt="4" custScaleX="138104" custLinFactNeighborX="-52983" custLinFactNeighborY="-55300">
        <dgm:presLayoutVars>
          <dgm:bulletEnabled val="1"/>
        </dgm:presLayoutVars>
      </dgm:prSet>
      <dgm:spPr/>
    </dgm:pt>
  </dgm:ptLst>
  <dgm:cxnLst>
    <dgm:cxn modelId="{E3A06901-81E6-9144-8B77-87117B0DCC68}" srcId="{69CC523B-05EE-CE4C-BB64-F0AB6745F400}" destId="{31F0449A-6723-5C47-A68E-CA76FCBAF2C7}" srcOrd="1" destOrd="0" parTransId="{A86DD065-900F-EF43-8F4B-458F9D39AB68}" sibTransId="{FC26C498-AFF9-2941-BC1A-5511E24B4C6C}"/>
    <dgm:cxn modelId="{F471F12B-4AF7-E741-8C63-EEF28A9FAF53}" type="presOf" srcId="{31F0449A-6723-5C47-A68E-CA76FCBAF2C7}" destId="{B52FB98A-4C4C-2C43-BC24-8BDF9E622668}" srcOrd="0" destOrd="0" presId="urn:microsoft.com/office/officeart/2005/8/layout/arrow2"/>
    <dgm:cxn modelId="{3E19CF61-8027-A245-9237-A81F634CB0BA}" srcId="{69CC523B-05EE-CE4C-BB64-F0AB6745F400}" destId="{ED70A1C9-6D01-D144-8BEE-E96E9FED8D84}" srcOrd="2" destOrd="0" parTransId="{C2A43D21-36AE-6A47-AC66-3C90AAFEC8F9}" sibTransId="{8F0CADA0-0422-5841-B692-3414CB072064}"/>
    <dgm:cxn modelId="{F28B2D8F-960C-8F46-B5F3-C1BF06E997E0}" type="presOf" srcId="{ED70A1C9-6D01-D144-8BEE-E96E9FED8D84}" destId="{91B55A63-F6AF-8E44-93E0-B070C8C0A51D}" srcOrd="0" destOrd="0" presId="urn:microsoft.com/office/officeart/2005/8/layout/arrow2"/>
    <dgm:cxn modelId="{CAFBB591-1069-6141-98DA-304237C0DE52}" type="presOf" srcId="{8CD0CD3E-7794-C54A-98BA-64AA921BFE9D}" destId="{784E5498-29D9-DD44-BF39-0CC902DFEFA3}" srcOrd="0" destOrd="0" presId="urn:microsoft.com/office/officeart/2005/8/layout/arrow2"/>
    <dgm:cxn modelId="{63C31FA9-9341-BF4D-B84A-CDF77D66820C}" type="presOf" srcId="{6F12A5F4-4DD5-B042-B6D7-B5A9EBAC9D6A}" destId="{0156C92C-2F48-DF45-A589-72BB7FAFDD36}" srcOrd="0" destOrd="0" presId="urn:microsoft.com/office/officeart/2005/8/layout/arrow2"/>
    <dgm:cxn modelId="{D55C7BAE-6E71-8741-808B-7B3CEA4C3F1D}" type="presOf" srcId="{69CC523B-05EE-CE4C-BB64-F0AB6745F400}" destId="{F355A3A7-0CDB-BF44-B600-E7839FAA1F79}" srcOrd="0" destOrd="0" presId="urn:microsoft.com/office/officeart/2005/8/layout/arrow2"/>
    <dgm:cxn modelId="{86EB75C0-780A-C445-9E48-8D7DD9F2634E}" srcId="{69CC523B-05EE-CE4C-BB64-F0AB6745F400}" destId="{6F12A5F4-4DD5-B042-B6D7-B5A9EBAC9D6A}" srcOrd="3" destOrd="0" parTransId="{82AB2B7F-6828-3148-872B-B52D93693B12}" sibTransId="{2A368929-8824-B542-AD5D-AF5E76226D29}"/>
    <dgm:cxn modelId="{07696DF4-7214-5245-86B7-6ABD67BB5661}" srcId="{69CC523B-05EE-CE4C-BB64-F0AB6745F400}" destId="{8CD0CD3E-7794-C54A-98BA-64AA921BFE9D}" srcOrd="0" destOrd="0" parTransId="{6DAE26A3-808F-3C44-A723-47092ACCF59E}" sibTransId="{C510003E-8709-324B-94A8-55361551C6A1}"/>
    <dgm:cxn modelId="{DE258901-0983-0144-9866-143644D861FB}" type="presParOf" srcId="{F355A3A7-0CDB-BF44-B600-E7839FAA1F79}" destId="{F66B7762-39AD-2D4C-8BC3-F76DE98ED007}" srcOrd="0" destOrd="0" presId="urn:microsoft.com/office/officeart/2005/8/layout/arrow2"/>
    <dgm:cxn modelId="{17D770CB-5C7A-1D4E-86AD-07A04901DBCF}" type="presParOf" srcId="{F355A3A7-0CDB-BF44-B600-E7839FAA1F79}" destId="{C029C794-5039-CB4A-B906-BD055016E59F}" srcOrd="1" destOrd="0" presId="urn:microsoft.com/office/officeart/2005/8/layout/arrow2"/>
    <dgm:cxn modelId="{AC85B7D2-7628-1E46-84F2-8A8F7E691093}" type="presParOf" srcId="{C029C794-5039-CB4A-B906-BD055016E59F}" destId="{B2351EA2-C203-CC47-B2BC-E41D0F6ECE3C}" srcOrd="0" destOrd="0" presId="urn:microsoft.com/office/officeart/2005/8/layout/arrow2"/>
    <dgm:cxn modelId="{EF6B8B42-9C7F-3E4B-AF29-F15E0F472B0F}" type="presParOf" srcId="{C029C794-5039-CB4A-B906-BD055016E59F}" destId="{784E5498-29D9-DD44-BF39-0CC902DFEFA3}" srcOrd="1" destOrd="0" presId="urn:microsoft.com/office/officeart/2005/8/layout/arrow2"/>
    <dgm:cxn modelId="{DA2CAA81-9A47-514B-9A0E-6534B3C202A6}" type="presParOf" srcId="{C029C794-5039-CB4A-B906-BD055016E59F}" destId="{AF3E0A5E-5537-6441-9444-6F26694E3C5C}" srcOrd="2" destOrd="0" presId="urn:microsoft.com/office/officeart/2005/8/layout/arrow2"/>
    <dgm:cxn modelId="{7492BF53-614C-B449-8B30-064D513F0F87}" type="presParOf" srcId="{C029C794-5039-CB4A-B906-BD055016E59F}" destId="{B52FB98A-4C4C-2C43-BC24-8BDF9E622668}" srcOrd="3" destOrd="0" presId="urn:microsoft.com/office/officeart/2005/8/layout/arrow2"/>
    <dgm:cxn modelId="{36044AB6-52C7-ED42-BBF1-ADA9E0D964C1}" type="presParOf" srcId="{C029C794-5039-CB4A-B906-BD055016E59F}" destId="{91A19EA5-1576-634A-BD41-658FE3DECEC4}" srcOrd="4" destOrd="0" presId="urn:microsoft.com/office/officeart/2005/8/layout/arrow2"/>
    <dgm:cxn modelId="{E259877B-D433-CA41-9053-A1C73DB2EFAA}" type="presParOf" srcId="{C029C794-5039-CB4A-B906-BD055016E59F}" destId="{91B55A63-F6AF-8E44-93E0-B070C8C0A51D}" srcOrd="5" destOrd="0" presId="urn:microsoft.com/office/officeart/2005/8/layout/arrow2"/>
    <dgm:cxn modelId="{66AAA4A6-A9C9-8441-B6B8-4520CAC89AB6}" type="presParOf" srcId="{C029C794-5039-CB4A-B906-BD055016E59F}" destId="{65FB309D-6586-D24E-8F46-6282FE513D8C}" srcOrd="6" destOrd="0" presId="urn:microsoft.com/office/officeart/2005/8/layout/arrow2"/>
    <dgm:cxn modelId="{6A707F31-DDF1-DF4D-AA54-8058B4F3E1BB}" type="presParOf" srcId="{C029C794-5039-CB4A-B906-BD055016E59F}" destId="{0156C92C-2F48-DF45-A589-72BB7FAFDD3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36328-A70F-5E4A-9017-0A9268B0573F}">
      <dsp:nvSpPr>
        <dsp:cNvPr id="0" name=""/>
        <dsp:cNvSpPr/>
      </dsp:nvSpPr>
      <dsp:spPr>
        <a:xfrm>
          <a:off x="3127676" y="4782"/>
          <a:ext cx="1625626" cy="1625600"/>
        </a:xfrm>
        <a:prstGeom prst="donut">
          <a:avLst>
            <a:gd name="adj" fmla="val 110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AB0466-0E09-4D4D-A182-1C8E7CEE64C6}">
      <dsp:nvSpPr>
        <dsp:cNvPr id="0" name=""/>
        <dsp:cNvSpPr/>
      </dsp:nvSpPr>
      <dsp:spPr>
        <a:xfrm>
          <a:off x="1542809" y="61677"/>
          <a:ext cx="1999185" cy="15117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C9C0E1-91AF-5742-BE7F-1F8BD7E95203}">
      <dsp:nvSpPr>
        <dsp:cNvPr id="0" name=""/>
        <dsp:cNvSpPr/>
      </dsp:nvSpPr>
      <dsp:spPr>
        <a:xfrm>
          <a:off x="3306542" y="183646"/>
          <a:ext cx="1267893" cy="1267872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latin typeface="Book Antiqua" panose="02040602050305030304" pitchFamily="18" charset="0"/>
            </a:rPr>
            <a:t>Mondo</a:t>
          </a:r>
        </a:p>
      </dsp:txBody>
      <dsp:txXfrm>
        <a:off x="3492221" y="369322"/>
        <a:ext cx="896535" cy="896520"/>
      </dsp:txXfrm>
    </dsp:sp>
    <dsp:sp modelId="{6B25B597-F16D-CD45-81B3-6F6F0B2C4D0D}">
      <dsp:nvSpPr>
        <dsp:cNvPr id="0" name=""/>
        <dsp:cNvSpPr/>
      </dsp:nvSpPr>
      <dsp:spPr>
        <a:xfrm>
          <a:off x="3778885" y="1872788"/>
          <a:ext cx="323207" cy="323207"/>
        </a:xfrm>
        <a:prstGeom prst="flowChartConnector">
          <a:avLst/>
        </a:prstGeom>
        <a:solidFill>
          <a:schemeClr val="accent3">
            <a:hueOff val="-115238"/>
            <a:satOff val="6354"/>
            <a:lumOff val="-491"/>
            <a:alphaOff val="0"/>
          </a:schemeClr>
        </a:solidFill>
        <a:ln w="12700" cap="flat" cmpd="sng" algn="ctr">
          <a:solidFill>
            <a:schemeClr val="accent3">
              <a:hueOff val="-115238"/>
              <a:satOff val="6354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4209F-8677-D249-9A45-F5FE7169664E}">
      <dsp:nvSpPr>
        <dsp:cNvPr id="0" name=""/>
        <dsp:cNvSpPr/>
      </dsp:nvSpPr>
      <dsp:spPr>
        <a:xfrm>
          <a:off x="3127676" y="2438401"/>
          <a:ext cx="1625626" cy="1625600"/>
        </a:xfrm>
        <a:prstGeom prst="donut">
          <a:avLst>
            <a:gd name="adj" fmla="val 11010"/>
          </a:avLst>
        </a:prstGeom>
        <a:solidFill>
          <a:schemeClr val="accent3">
            <a:hueOff val="-230477"/>
            <a:satOff val="12708"/>
            <a:lumOff val="-981"/>
            <a:alphaOff val="0"/>
          </a:schemeClr>
        </a:solidFill>
        <a:ln w="12700" cap="flat" cmpd="sng" algn="ctr">
          <a:solidFill>
            <a:schemeClr val="accent3">
              <a:hueOff val="-230477"/>
              <a:satOff val="12708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E5A8C3-0D45-E84E-8124-5BBA37549B9A}">
      <dsp:nvSpPr>
        <dsp:cNvPr id="0" name=""/>
        <dsp:cNvSpPr/>
      </dsp:nvSpPr>
      <dsp:spPr>
        <a:xfrm>
          <a:off x="4338983" y="2495296"/>
          <a:ext cx="1999185" cy="15117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A31FB0-FB60-6147-9907-624459F005C1}">
      <dsp:nvSpPr>
        <dsp:cNvPr id="0" name=""/>
        <dsp:cNvSpPr/>
      </dsp:nvSpPr>
      <dsp:spPr>
        <a:xfrm>
          <a:off x="3306542" y="2617265"/>
          <a:ext cx="1267893" cy="1267872"/>
        </a:xfrm>
        <a:prstGeom prst="ellipse">
          <a:avLst/>
        </a:prstGeom>
        <a:solidFill>
          <a:schemeClr val="accent3">
            <a:tint val="40000"/>
            <a:alpha val="90000"/>
            <a:hueOff val="-358676"/>
            <a:satOff val="14384"/>
            <a:lumOff val="80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58676"/>
              <a:satOff val="14384"/>
              <a:lumOff val="8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latin typeface="Book Antiqua" panose="02040602050305030304" pitchFamily="18" charset="0"/>
            </a:rPr>
            <a:t>Italia</a:t>
          </a:r>
        </a:p>
      </dsp:txBody>
      <dsp:txXfrm>
        <a:off x="3492221" y="2802941"/>
        <a:ext cx="896535" cy="896520"/>
      </dsp:txXfrm>
    </dsp:sp>
    <dsp:sp modelId="{3853BBDA-1E6B-054B-A06E-6FF427254C69}">
      <dsp:nvSpPr>
        <dsp:cNvPr id="0" name=""/>
        <dsp:cNvSpPr/>
      </dsp:nvSpPr>
      <dsp:spPr>
        <a:xfrm>
          <a:off x="3778885" y="4306407"/>
          <a:ext cx="323207" cy="323207"/>
        </a:xfrm>
        <a:prstGeom prst="flowChartConnector">
          <a:avLst/>
        </a:prstGeom>
        <a:solidFill>
          <a:schemeClr val="accent3">
            <a:hueOff val="-345715"/>
            <a:satOff val="19062"/>
            <a:lumOff val="-1472"/>
            <a:alphaOff val="0"/>
          </a:schemeClr>
        </a:solidFill>
        <a:ln w="12700" cap="flat" cmpd="sng" algn="ctr">
          <a:solidFill>
            <a:schemeClr val="accent3">
              <a:hueOff val="-345715"/>
              <a:satOff val="19062"/>
              <a:lumOff val="-14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3F3F10-3233-6640-8266-4137C22EE118}">
      <dsp:nvSpPr>
        <dsp:cNvPr id="0" name=""/>
        <dsp:cNvSpPr/>
      </dsp:nvSpPr>
      <dsp:spPr>
        <a:xfrm>
          <a:off x="3127676" y="4872019"/>
          <a:ext cx="1625626" cy="1625600"/>
        </a:xfrm>
        <a:prstGeom prst="donut">
          <a:avLst>
            <a:gd name="adj" fmla="val 11010"/>
          </a:avLst>
        </a:prstGeom>
        <a:solidFill>
          <a:schemeClr val="accent3">
            <a:hueOff val="-460953"/>
            <a:satOff val="25416"/>
            <a:lumOff val="-1962"/>
            <a:alphaOff val="0"/>
          </a:schemeClr>
        </a:solidFill>
        <a:ln w="12700" cap="flat" cmpd="sng" algn="ctr">
          <a:solidFill>
            <a:schemeClr val="accent3">
              <a:hueOff val="-460953"/>
              <a:satOff val="25416"/>
              <a:lumOff val="-1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A5092D-4ACE-2C46-AFC8-4494F142EC27}">
      <dsp:nvSpPr>
        <dsp:cNvPr id="0" name=""/>
        <dsp:cNvSpPr/>
      </dsp:nvSpPr>
      <dsp:spPr>
        <a:xfrm>
          <a:off x="1542809" y="4928915"/>
          <a:ext cx="1999185" cy="15117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745327-E5A2-3D48-B0E1-FEA1A3927C66}">
      <dsp:nvSpPr>
        <dsp:cNvPr id="0" name=""/>
        <dsp:cNvSpPr/>
      </dsp:nvSpPr>
      <dsp:spPr>
        <a:xfrm>
          <a:off x="3306542" y="5050884"/>
          <a:ext cx="1267893" cy="1267872"/>
        </a:xfrm>
        <a:prstGeom prst="ellipse">
          <a:avLst/>
        </a:prstGeom>
        <a:solidFill>
          <a:schemeClr val="accent3">
            <a:tint val="40000"/>
            <a:alpha val="90000"/>
            <a:hueOff val="-717353"/>
            <a:satOff val="28768"/>
            <a:lumOff val="161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717353"/>
              <a:satOff val="28768"/>
              <a:lumOff val="1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Book Antiqua" panose="02040602050305030304" pitchFamily="18" charset="0"/>
            </a:rPr>
            <a:t>Sardegna</a:t>
          </a:r>
        </a:p>
      </dsp:txBody>
      <dsp:txXfrm>
        <a:off x="3492221" y="5236560"/>
        <a:ext cx="896535" cy="896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06B53-3684-B84A-BE19-450EA1A14F77}">
      <dsp:nvSpPr>
        <dsp:cNvPr id="0" name=""/>
        <dsp:cNvSpPr/>
      </dsp:nvSpPr>
      <dsp:spPr>
        <a:xfrm>
          <a:off x="792566" y="114"/>
          <a:ext cx="569072" cy="5690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D55737-899A-604D-964E-992EC185BD51}">
      <dsp:nvSpPr>
        <dsp:cNvPr id="0" name=""/>
        <dsp:cNvSpPr/>
      </dsp:nvSpPr>
      <dsp:spPr>
        <a:xfrm>
          <a:off x="1077102" y="114"/>
          <a:ext cx="3036210" cy="56907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>
              <a:solidFill>
                <a:schemeClr val="bg1"/>
              </a:solidFill>
            </a:rPr>
            <a:t>RANDOMIZZATO</a:t>
          </a:r>
        </a:p>
      </dsp:txBody>
      <dsp:txXfrm>
        <a:off x="1077102" y="114"/>
        <a:ext cx="3036210" cy="569072"/>
      </dsp:txXfrm>
    </dsp:sp>
    <dsp:sp modelId="{BEE04778-39D8-BF45-97AB-74D8A3759A2F}">
      <dsp:nvSpPr>
        <dsp:cNvPr id="0" name=""/>
        <dsp:cNvSpPr/>
      </dsp:nvSpPr>
      <dsp:spPr>
        <a:xfrm>
          <a:off x="792566" y="569186"/>
          <a:ext cx="569072" cy="5690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3C313B-61F0-4842-AF6B-54D4C94A5DAC}">
      <dsp:nvSpPr>
        <dsp:cNvPr id="0" name=""/>
        <dsp:cNvSpPr/>
      </dsp:nvSpPr>
      <dsp:spPr>
        <a:xfrm>
          <a:off x="1077102" y="569186"/>
          <a:ext cx="3036210" cy="56907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>
              <a:solidFill>
                <a:schemeClr val="bg1"/>
              </a:solidFill>
            </a:rPr>
            <a:t>OPEN LABEL</a:t>
          </a:r>
        </a:p>
      </dsp:txBody>
      <dsp:txXfrm>
        <a:off x="1077102" y="569186"/>
        <a:ext cx="3036210" cy="569072"/>
      </dsp:txXfrm>
    </dsp:sp>
    <dsp:sp modelId="{A1A72B18-A574-304A-828A-B6B1F6D757D5}">
      <dsp:nvSpPr>
        <dsp:cNvPr id="0" name=""/>
        <dsp:cNvSpPr/>
      </dsp:nvSpPr>
      <dsp:spPr>
        <a:xfrm>
          <a:off x="792566" y="1138259"/>
          <a:ext cx="569072" cy="5690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7E2A5E-91EC-EE4D-90B5-69EB07C893C1}">
      <dsp:nvSpPr>
        <dsp:cNvPr id="0" name=""/>
        <dsp:cNvSpPr/>
      </dsp:nvSpPr>
      <dsp:spPr>
        <a:xfrm>
          <a:off x="1077102" y="1138259"/>
          <a:ext cx="3036210" cy="56907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>
              <a:solidFill>
                <a:schemeClr val="bg1"/>
              </a:solidFill>
            </a:rPr>
            <a:t>CROSS OVER</a:t>
          </a:r>
        </a:p>
      </dsp:txBody>
      <dsp:txXfrm>
        <a:off x="1077102" y="1138259"/>
        <a:ext cx="3036210" cy="569072"/>
      </dsp:txXfrm>
    </dsp:sp>
    <dsp:sp modelId="{42DDF683-5441-EB4A-BAED-5EB70056C538}">
      <dsp:nvSpPr>
        <dsp:cNvPr id="0" name=""/>
        <dsp:cNvSpPr/>
      </dsp:nvSpPr>
      <dsp:spPr>
        <a:xfrm>
          <a:off x="792566" y="1707332"/>
          <a:ext cx="569072" cy="5690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A47E1EE-CF96-AE40-9B6A-B6C4CB8147CC}">
      <dsp:nvSpPr>
        <dsp:cNvPr id="0" name=""/>
        <dsp:cNvSpPr/>
      </dsp:nvSpPr>
      <dsp:spPr>
        <a:xfrm>
          <a:off x="1077102" y="1707332"/>
          <a:ext cx="3036210" cy="56907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>
              <a:solidFill>
                <a:schemeClr val="bg1"/>
              </a:solidFill>
              <a:latin typeface="+mn-lt"/>
            </a:rPr>
            <a:t>SINGLE CENTRE</a:t>
          </a:r>
        </a:p>
      </dsp:txBody>
      <dsp:txXfrm>
        <a:off x="1077102" y="1707332"/>
        <a:ext cx="3036210" cy="5690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4DA0C-F0AA-5743-BF8A-491635E396A8}">
      <dsp:nvSpPr>
        <dsp:cNvPr id="0" name=""/>
        <dsp:cNvSpPr/>
      </dsp:nvSpPr>
      <dsp:spPr>
        <a:xfrm>
          <a:off x="2096870" y="1117212"/>
          <a:ext cx="1372015" cy="1372015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F44B38-2272-4844-98E9-B584EE01A442}">
      <dsp:nvSpPr>
        <dsp:cNvPr id="0" name=""/>
        <dsp:cNvSpPr/>
      </dsp:nvSpPr>
      <dsp:spPr>
        <a:xfrm>
          <a:off x="1987108" y="0"/>
          <a:ext cx="1591538" cy="9212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>
              <a:latin typeface="Book Antiqua" panose="02040602050305030304" pitchFamily="18" charset="0"/>
            </a:rPr>
            <a:t>HbA1c</a:t>
          </a:r>
          <a:endParaRPr lang="it-IT" sz="2200" b="1" kern="1200" dirty="0">
            <a:latin typeface="Book Antiqua" panose="02040602050305030304" pitchFamily="18" charset="0"/>
          </a:endParaRPr>
        </a:p>
      </dsp:txBody>
      <dsp:txXfrm>
        <a:off x="1987108" y="0"/>
        <a:ext cx="1591538" cy="921210"/>
      </dsp:txXfrm>
    </dsp:sp>
    <dsp:sp modelId="{14FBF7F5-3F76-084E-8AC4-69472055ADF6}">
      <dsp:nvSpPr>
        <dsp:cNvPr id="0" name=""/>
        <dsp:cNvSpPr/>
      </dsp:nvSpPr>
      <dsp:spPr>
        <a:xfrm>
          <a:off x="2618784" y="1496281"/>
          <a:ext cx="1372015" cy="1372015"/>
        </a:xfrm>
        <a:prstGeom prst="ellipse">
          <a:avLst/>
        </a:prstGeom>
        <a:solidFill>
          <a:schemeClr val="accent1">
            <a:shade val="80000"/>
            <a:alpha val="50000"/>
            <a:hueOff val="291"/>
            <a:satOff val="1346"/>
            <a:lumOff val="1250"/>
            <a:alphaOff val="75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4BAE02-E862-2C4E-BA55-8D88F585B10C}">
      <dsp:nvSpPr>
        <dsp:cNvPr id="0" name=""/>
        <dsp:cNvSpPr/>
      </dsp:nvSpPr>
      <dsp:spPr>
        <a:xfrm>
          <a:off x="4100013" y="1215213"/>
          <a:ext cx="1426896" cy="9996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Book Antiqua" panose="02040602050305030304" pitchFamily="18" charset="0"/>
            </a:rPr>
            <a:t>Iperglicemie</a:t>
          </a:r>
        </a:p>
      </dsp:txBody>
      <dsp:txXfrm>
        <a:off x="4100013" y="1215213"/>
        <a:ext cx="1426896" cy="999611"/>
      </dsp:txXfrm>
    </dsp:sp>
    <dsp:sp modelId="{34518D3C-89C5-4B40-9612-98FCD966C8BE}">
      <dsp:nvSpPr>
        <dsp:cNvPr id="0" name=""/>
        <dsp:cNvSpPr/>
      </dsp:nvSpPr>
      <dsp:spPr>
        <a:xfrm>
          <a:off x="2419568" y="2110160"/>
          <a:ext cx="1372015" cy="1372015"/>
        </a:xfrm>
        <a:prstGeom prst="ellipse">
          <a:avLst/>
        </a:prstGeom>
        <a:solidFill>
          <a:schemeClr val="accent1">
            <a:shade val="80000"/>
            <a:alpha val="50000"/>
            <a:hueOff val="582"/>
            <a:satOff val="2691"/>
            <a:lumOff val="2500"/>
            <a:alpha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7CFF90-565A-3140-B573-6C80B64204C5}">
      <dsp:nvSpPr>
        <dsp:cNvPr id="0" name=""/>
        <dsp:cNvSpPr/>
      </dsp:nvSpPr>
      <dsp:spPr>
        <a:xfrm>
          <a:off x="3880490" y="2920433"/>
          <a:ext cx="1426896" cy="9996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Book Antiqua" panose="02040602050305030304" pitchFamily="18" charset="0"/>
            </a:rPr>
            <a:t>Ipoglicemie</a:t>
          </a:r>
        </a:p>
      </dsp:txBody>
      <dsp:txXfrm>
        <a:off x="3880490" y="2920433"/>
        <a:ext cx="1426896" cy="999611"/>
      </dsp:txXfrm>
    </dsp:sp>
    <dsp:sp modelId="{84830E68-B588-9C46-B60E-CAA348BA2961}">
      <dsp:nvSpPr>
        <dsp:cNvPr id="0" name=""/>
        <dsp:cNvSpPr/>
      </dsp:nvSpPr>
      <dsp:spPr>
        <a:xfrm>
          <a:off x="1774172" y="2110160"/>
          <a:ext cx="1372015" cy="1372015"/>
        </a:xfrm>
        <a:prstGeom prst="ellipse">
          <a:avLst/>
        </a:prstGeom>
        <a:solidFill>
          <a:schemeClr val="accent1">
            <a:shade val="80000"/>
            <a:alpha val="50000"/>
            <a:hueOff val="873"/>
            <a:satOff val="4037"/>
            <a:lumOff val="3750"/>
            <a:alphaOff val="225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265848F-8767-3947-9D8A-A9CACC061298}">
      <dsp:nvSpPr>
        <dsp:cNvPr id="0" name=""/>
        <dsp:cNvSpPr/>
      </dsp:nvSpPr>
      <dsp:spPr>
        <a:xfrm>
          <a:off x="78672" y="2948692"/>
          <a:ext cx="1786288" cy="9430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Book Antiqua" panose="02040602050305030304" pitchFamily="18" charset="0"/>
            </a:rPr>
            <a:t>Eventi avversi</a:t>
          </a:r>
        </a:p>
      </dsp:txBody>
      <dsp:txXfrm>
        <a:off x="78672" y="2948692"/>
        <a:ext cx="1786288" cy="943093"/>
      </dsp:txXfrm>
    </dsp:sp>
    <dsp:sp modelId="{6C29E5B6-F298-A849-AB3C-CF1ABE6C9968}">
      <dsp:nvSpPr>
        <dsp:cNvPr id="0" name=""/>
        <dsp:cNvSpPr/>
      </dsp:nvSpPr>
      <dsp:spPr>
        <a:xfrm>
          <a:off x="1574955" y="1496281"/>
          <a:ext cx="1372015" cy="1372015"/>
        </a:xfrm>
        <a:prstGeom prst="ellipse">
          <a:avLst/>
        </a:prstGeom>
        <a:solidFill>
          <a:schemeClr val="accent1">
            <a:shade val="80000"/>
            <a:alpha val="50000"/>
            <a:hueOff val="1164"/>
            <a:satOff val="5382"/>
            <a:lumOff val="5000"/>
            <a:alphaOff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6864B2-50CD-024F-ABCC-61932B84DF40}">
      <dsp:nvSpPr>
        <dsp:cNvPr id="0" name=""/>
        <dsp:cNvSpPr/>
      </dsp:nvSpPr>
      <dsp:spPr>
        <a:xfrm>
          <a:off x="38846" y="1215213"/>
          <a:ext cx="1426896" cy="9996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Book Antiqua" panose="02040602050305030304" pitchFamily="18" charset="0"/>
            </a:rPr>
            <a:t>Sicurezza</a:t>
          </a:r>
        </a:p>
      </dsp:txBody>
      <dsp:txXfrm>
        <a:off x="38846" y="1215213"/>
        <a:ext cx="1426896" cy="999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7762-39AD-2D4C-8BC3-F76DE98ED007}">
      <dsp:nvSpPr>
        <dsp:cNvPr id="0" name=""/>
        <dsp:cNvSpPr/>
      </dsp:nvSpPr>
      <dsp:spPr>
        <a:xfrm>
          <a:off x="0" y="597334"/>
          <a:ext cx="6713220" cy="4195762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596900" dist="50800" dir="5400000" algn="ctr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51EA2-C203-CC47-B2BC-E41D0F6ECE3C}">
      <dsp:nvSpPr>
        <dsp:cNvPr id="0" name=""/>
        <dsp:cNvSpPr/>
      </dsp:nvSpPr>
      <dsp:spPr>
        <a:xfrm>
          <a:off x="645753" y="3748298"/>
          <a:ext cx="154404" cy="154404"/>
        </a:xfrm>
        <a:prstGeom prst="ellipse">
          <a:avLst/>
        </a:prstGeom>
        <a:solidFill>
          <a:srgbClr val="0070C0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7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4E5498-29D9-DD44-BF39-0CC902DFEFA3}">
      <dsp:nvSpPr>
        <dsp:cNvPr id="0" name=""/>
        <dsp:cNvSpPr/>
      </dsp:nvSpPr>
      <dsp:spPr>
        <a:xfrm>
          <a:off x="740497" y="4030552"/>
          <a:ext cx="1147960" cy="99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16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bg1"/>
              </a:solidFill>
              <a:latin typeface="Book Antiqua" panose="02040602050305030304" pitchFamily="18" charset="0"/>
            </a:rPr>
            <a:t>-4 settimane</a:t>
          </a:r>
        </a:p>
      </dsp:txBody>
      <dsp:txXfrm>
        <a:off x="740497" y="4030552"/>
        <a:ext cx="1147960" cy="998591"/>
      </dsp:txXfrm>
    </dsp:sp>
    <dsp:sp modelId="{AF3E0A5E-5537-6441-9444-6F26694E3C5C}">
      <dsp:nvSpPr>
        <dsp:cNvPr id="0" name=""/>
        <dsp:cNvSpPr/>
      </dsp:nvSpPr>
      <dsp:spPr>
        <a:xfrm>
          <a:off x="1845139" y="2684937"/>
          <a:ext cx="268528" cy="268528"/>
        </a:xfrm>
        <a:prstGeom prst="ellipse">
          <a:avLst/>
        </a:prstGeom>
        <a:solidFill>
          <a:srgbClr val="4AC8C1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2FB98A-4C4C-2C43-BC24-8BDF9E622668}">
      <dsp:nvSpPr>
        <dsp:cNvPr id="0" name=""/>
        <dsp:cNvSpPr/>
      </dsp:nvSpPr>
      <dsp:spPr>
        <a:xfrm>
          <a:off x="106692" y="2146471"/>
          <a:ext cx="1498690" cy="17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8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1"/>
              </a:solidFill>
              <a:latin typeface="Book Antiqua" panose="02040602050305030304" pitchFamily="18" charset="0"/>
            </a:rPr>
            <a:t>Tempo 0</a:t>
          </a:r>
        </a:p>
      </dsp:txBody>
      <dsp:txXfrm>
        <a:off x="106692" y="2146471"/>
        <a:ext cx="1498690" cy="177614"/>
      </dsp:txXfrm>
    </dsp:sp>
    <dsp:sp modelId="{91A19EA5-1576-634A-BD41-658FE3DECEC4}">
      <dsp:nvSpPr>
        <dsp:cNvPr id="0" name=""/>
        <dsp:cNvSpPr/>
      </dsp:nvSpPr>
      <dsp:spPr>
        <a:xfrm>
          <a:off x="3168533" y="2053211"/>
          <a:ext cx="355800" cy="35580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B55A63-F6AF-8E44-93E0-B070C8C0A51D}">
      <dsp:nvSpPr>
        <dsp:cNvPr id="0" name=""/>
        <dsp:cNvSpPr/>
      </dsp:nvSpPr>
      <dsp:spPr>
        <a:xfrm>
          <a:off x="2953767" y="2768252"/>
          <a:ext cx="1409776" cy="2592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531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bg1"/>
              </a:solidFill>
              <a:latin typeface="Book Antiqua" panose="02040602050305030304" pitchFamily="18" charset="0"/>
            </a:rPr>
            <a:t>+16 settimane</a:t>
          </a:r>
        </a:p>
      </dsp:txBody>
      <dsp:txXfrm>
        <a:off x="2953767" y="2768252"/>
        <a:ext cx="1409776" cy="2592981"/>
      </dsp:txXfrm>
    </dsp:sp>
    <dsp:sp modelId="{65FB309D-6586-D24E-8F46-6282FE513D8C}">
      <dsp:nvSpPr>
        <dsp:cNvPr id="0" name=""/>
        <dsp:cNvSpPr/>
      </dsp:nvSpPr>
      <dsp:spPr>
        <a:xfrm>
          <a:off x="4505519" y="1453785"/>
          <a:ext cx="697269" cy="615993"/>
        </a:xfrm>
        <a:prstGeom prst="ellipse">
          <a:avLst/>
        </a:prstGeom>
        <a:solidFill>
          <a:srgbClr val="BBC99C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56C92C-2F48-DF45-A589-72BB7FAFDD36}">
      <dsp:nvSpPr>
        <dsp:cNvPr id="0" name=""/>
        <dsp:cNvSpPr/>
      </dsp:nvSpPr>
      <dsp:spPr>
        <a:xfrm>
          <a:off x="3819422" y="254301"/>
          <a:ext cx="1946957" cy="3008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56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1"/>
              </a:solidFill>
              <a:latin typeface="Book Antiqua" panose="02040602050305030304" pitchFamily="18" charset="0"/>
            </a:rPr>
            <a:t>+32 settimane</a:t>
          </a:r>
        </a:p>
      </dsp:txBody>
      <dsp:txXfrm>
        <a:off x="3819422" y="254301"/>
        <a:ext cx="1946957" cy="30083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7762-39AD-2D4C-8BC3-F76DE98ED007}">
      <dsp:nvSpPr>
        <dsp:cNvPr id="0" name=""/>
        <dsp:cNvSpPr/>
      </dsp:nvSpPr>
      <dsp:spPr>
        <a:xfrm>
          <a:off x="0" y="597334"/>
          <a:ext cx="6713220" cy="4195762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596900" dist="50800" dir="5400000" algn="ctr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51EA2-C203-CC47-B2BC-E41D0F6ECE3C}">
      <dsp:nvSpPr>
        <dsp:cNvPr id="0" name=""/>
        <dsp:cNvSpPr/>
      </dsp:nvSpPr>
      <dsp:spPr>
        <a:xfrm>
          <a:off x="645753" y="3748298"/>
          <a:ext cx="154404" cy="154404"/>
        </a:xfrm>
        <a:prstGeom prst="ellipse">
          <a:avLst/>
        </a:prstGeom>
        <a:solidFill>
          <a:srgbClr val="0070C0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7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4E5498-29D9-DD44-BF39-0CC902DFEFA3}">
      <dsp:nvSpPr>
        <dsp:cNvPr id="0" name=""/>
        <dsp:cNvSpPr/>
      </dsp:nvSpPr>
      <dsp:spPr>
        <a:xfrm>
          <a:off x="740497" y="4030552"/>
          <a:ext cx="1147960" cy="99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16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bg1"/>
              </a:solidFill>
              <a:latin typeface="Book Antiqua" panose="02040602050305030304" pitchFamily="18" charset="0"/>
            </a:rPr>
            <a:t>-4 settimane</a:t>
          </a:r>
        </a:p>
      </dsp:txBody>
      <dsp:txXfrm>
        <a:off x="740497" y="4030552"/>
        <a:ext cx="1147960" cy="998591"/>
      </dsp:txXfrm>
    </dsp:sp>
    <dsp:sp modelId="{AF3E0A5E-5537-6441-9444-6F26694E3C5C}">
      <dsp:nvSpPr>
        <dsp:cNvPr id="0" name=""/>
        <dsp:cNvSpPr/>
      </dsp:nvSpPr>
      <dsp:spPr>
        <a:xfrm>
          <a:off x="1845139" y="2684937"/>
          <a:ext cx="268528" cy="268528"/>
        </a:xfrm>
        <a:prstGeom prst="ellipse">
          <a:avLst/>
        </a:prstGeom>
        <a:solidFill>
          <a:srgbClr val="4AC8C1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2FB98A-4C4C-2C43-BC24-8BDF9E622668}">
      <dsp:nvSpPr>
        <dsp:cNvPr id="0" name=""/>
        <dsp:cNvSpPr/>
      </dsp:nvSpPr>
      <dsp:spPr>
        <a:xfrm>
          <a:off x="940856" y="1671074"/>
          <a:ext cx="1498690" cy="17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8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bg1"/>
            </a:solidFill>
          </a:endParaRPr>
        </a:p>
      </dsp:txBody>
      <dsp:txXfrm>
        <a:off x="940856" y="1671074"/>
        <a:ext cx="1498690" cy="177614"/>
      </dsp:txXfrm>
    </dsp:sp>
    <dsp:sp modelId="{91A19EA5-1576-634A-BD41-658FE3DECEC4}">
      <dsp:nvSpPr>
        <dsp:cNvPr id="0" name=""/>
        <dsp:cNvSpPr/>
      </dsp:nvSpPr>
      <dsp:spPr>
        <a:xfrm>
          <a:off x="3168533" y="2053211"/>
          <a:ext cx="355800" cy="35580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B55A63-F6AF-8E44-93E0-B070C8C0A51D}">
      <dsp:nvSpPr>
        <dsp:cNvPr id="0" name=""/>
        <dsp:cNvSpPr/>
      </dsp:nvSpPr>
      <dsp:spPr>
        <a:xfrm>
          <a:off x="2953767" y="2768252"/>
          <a:ext cx="1409776" cy="2592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531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 dirty="0">
            <a:solidFill>
              <a:schemeClr val="bg1"/>
            </a:solidFill>
          </a:endParaRPr>
        </a:p>
      </dsp:txBody>
      <dsp:txXfrm>
        <a:off x="2953767" y="2768252"/>
        <a:ext cx="1409776" cy="2592981"/>
      </dsp:txXfrm>
    </dsp:sp>
    <dsp:sp modelId="{65FB309D-6586-D24E-8F46-6282FE513D8C}">
      <dsp:nvSpPr>
        <dsp:cNvPr id="0" name=""/>
        <dsp:cNvSpPr/>
      </dsp:nvSpPr>
      <dsp:spPr>
        <a:xfrm>
          <a:off x="4505519" y="1453785"/>
          <a:ext cx="697269" cy="615993"/>
        </a:xfrm>
        <a:prstGeom prst="ellipse">
          <a:avLst/>
        </a:prstGeom>
        <a:solidFill>
          <a:srgbClr val="BBC99C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56C92C-2F48-DF45-A589-72BB7FAFDD36}">
      <dsp:nvSpPr>
        <dsp:cNvPr id="0" name=""/>
        <dsp:cNvSpPr/>
      </dsp:nvSpPr>
      <dsp:spPr>
        <a:xfrm>
          <a:off x="3885118" y="245096"/>
          <a:ext cx="1946957" cy="3008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56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bg1"/>
            </a:solidFill>
          </a:endParaRPr>
        </a:p>
      </dsp:txBody>
      <dsp:txXfrm>
        <a:off x="3885118" y="245096"/>
        <a:ext cx="1946957" cy="30083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6EEB9-3320-7845-A5DA-F008EC626E61}">
      <dsp:nvSpPr>
        <dsp:cNvPr id="0" name=""/>
        <dsp:cNvSpPr/>
      </dsp:nvSpPr>
      <dsp:spPr>
        <a:xfrm>
          <a:off x="1192142" y="248303"/>
          <a:ext cx="4356556" cy="1512974"/>
        </a:xfrm>
        <a:prstGeom prst="ellipse">
          <a:avLst/>
        </a:prstGeom>
        <a:solidFill>
          <a:schemeClr val="bg1">
            <a:alpha val="77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97155-A7DD-9D46-AE38-93CAE0CDED17}">
      <dsp:nvSpPr>
        <dsp:cNvPr id="0" name=""/>
        <dsp:cNvSpPr/>
      </dsp:nvSpPr>
      <dsp:spPr>
        <a:xfrm>
          <a:off x="2955028" y="3953064"/>
          <a:ext cx="844293" cy="540348"/>
        </a:xfrm>
        <a:prstGeom prst="downArrow">
          <a:avLst/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7385B-456A-3340-B39D-55019C060E3B}">
      <dsp:nvSpPr>
        <dsp:cNvPr id="0" name=""/>
        <dsp:cNvSpPr/>
      </dsp:nvSpPr>
      <dsp:spPr>
        <a:xfrm>
          <a:off x="1350870" y="4385342"/>
          <a:ext cx="4052610" cy="1013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u="sng" kern="1200" dirty="0">
              <a:solidFill>
                <a:schemeClr val="bg1"/>
              </a:solidFill>
              <a:latin typeface="Book Antiqua" panose="02040602050305030304" pitchFamily="18" charset="0"/>
            </a:rPr>
            <a:t>Fase di arruolamento di 4 settimane</a:t>
          </a:r>
        </a:p>
      </dsp:txBody>
      <dsp:txXfrm>
        <a:off x="1350870" y="4385342"/>
        <a:ext cx="4052610" cy="1013152"/>
      </dsp:txXfrm>
    </dsp:sp>
    <dsp:sp modelId="{81445B76-1457-5B49-A3A6-09004D16A333}">
      <dsp:nvSpPr>
        <dsp:cNvPr id="0" name=""/>
        <dsp:cNvSpPr/>
      </dsp:nvSpPr>
      <dsp:spPr>
        <a:xfrm>
          <a:off x="2776038" y="1878127"/>
          <a:ext cx="1519728" cy="1519728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schemeClr val="bg1"/>
              </a:solidFill>
              <a:latin typeface="Book Antiqua" panose="02040602050305030304" pitchFamily="18" charset="0"/>
            </a:rPr>
            <a:t>Tutti i 28 pazienti</a:t>
          </a:r>
        </a:p>
      </dsp:txBody>
      <dsp:txXfrm>
        <a:off x="2998597" y="2100686"/>
        <a:ext cx="1074610" cy="1074610"/>
      </dsp:txXfrm>
    </dsp:sp>
    <dsp:sp modelId="{4AE2F2F7-6506-3F47-AC5B-EB772CA4F901}">
      <dsp:nvSpPr>
        <dsp:cNvPr id="0" name=""/>
        <dsp:cNvSpPr/>
      </dsp:nvSpPr>
      <dsp:spPr>
        <a:xfrm>
          <a:off x="1624409" y="687576"/>
          <a:ext cx="1648085" cy="1620562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bg1"/>
              </a:solidFill>
              <a:latin typeface="Book Antiqua" panose="02040602050305030304" pitchFamily="18" charset="0"/>
            </a:rPr>
            <a:t>MDI+SMBG</a:t>
          </a:r>
        </a:p>
      </dsp:txBody>
      <dsp:txXfrm>
        <a:off x="1865765" y="924902"/>
        <a:ext cx="1165373" cy="1145910"/>
      </dsp:txXfrm>
    </dsp:sp>
    <dsp:sp modelId="{741D69DC-90E1-554A-A4DA-B44B79A82FA0}">
      <dsp:nvSpPr>
        <dsp:cNvPr id="0" name=""/>
        <dsp:cNvSpPr/>
      </dsp:nvSpPr>
      <dsp:spPr>
        <a:xfrm>
          <a:off x="3236237" y="362114"/>
          <a:ext cx="1531430" cy="1536613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solidFill>
                <a:schemeClr val="bg1"/>
              </a:solidFill>
              <a:latin typeface="Book Antiqua" panose="02040602050305030304" pitchFamily="18" charset="0"/>
            </a:rPr>
            <a:t>Degludec</a:t>
          </a:r>
          <a:endParaRPr lang="it-IT" sz="1800" kern="1200" dirty="0">
            <a:solidFill>
              <a:schemeClr val="bg1"/>
            </a:solidFill>
            <a:latin typeface="Book Antiqua" panose="0204060205030503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bg1"/>
              </a:solidFill>
              <a:latin typeface="Book Antiqua" panose="02040602050305030304" pitchFamily="18" charset="0"/>
            </a:rPr>
            <a:t>+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>
              <a:solidFill>
                <a:schemeClr val="bg1"/>
              </a:solidFill>
              <a:latin typeface="Book Antiqua" panose="02040602050305030304" pitchFamily="18" charset="0"/>
            </a:rPr>
            <a:t>Lispro</a:t>
          </a:r>
          <a:r>
            <a:rPr lang="it-IT" sz="1100" kern="1200" dirty="0">
              <a:solidFill>
                <a:schemeClr val="bg1"/>
              </a:solidFill>
              <a:latin typeface="Book Antiqua" panose="02040602050305030304" pitchFamily="18" charset="0"/>
            </a:rPr>
            <a:t>/</a:t>
          </a:r>
          <a:r>
            <a:rPr lang="it-IT" sz="1100" kern="1200" dirty="0" err="1">
              <a:solidFill>
                <a:schemeClr val="bg1"/>
              </a:solidFill>
              <a:latin typeface="Book Antiqua" panose="02040602050305030304" pitchFamily="18" charset="0"/>
            </a:rPr>
            <a:t>Aspart</a:t>
          </a:r>
          <a:r>
            <a:rPr lang="it-IT" sz="1100" kern="1200" dirty="0">
              <a:solidFill>
                <a:schemeClr val="bg1"/>
              </a:solidFill>
              <a:latin typeface="Book Antiqua" panose="02040602050305030304" pitchFamily="18" charset="0"/>
            </a:rPr>
            <a:t>/</a:t>
          </a:r>
          <a:r>
            <a:rPr lang="it-IT" sz="1100" kern="1200" dirty="0" err="1">
              <a:solidFill>
                <a:schemeClr val="bg1"/>
              </a:solidFill>
              <a:latin typeface="Book Antiqua" panose="02040602050305030304" pitchFamily="18" charset="0"/>
            </a:rPr>
            <a:t>Glulisine</a:t>
          </a:r>
          <a:endParaRPr lang="it-IT" sz="20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3460510" y="587146"/>
        <a:ext cx="1082884" cy="1086549"/>
      </dsp:txXfrm>
    </dsp:sp>
    <dsp:sp modelId="{7C9BFC56-3B50-6E4B-9BFA-8205994BAE73}">
      <dsp:nvSpPr>
        <dsp:cNvPr id="0" name=""/>
        <dsp:cNvSpPr/>
      </dsp:nvSpPr>
      <dsp:spPr>
        <a:xfrm>
          <a:off x="1013152" y="62558"/>
          <a:ext cx="4728045" cy="3782436"/>
        </a:xfrm>
        <a:prstGeom prst="funnel">
          <a:avLst/>
        </a:prstGeom>
        <a:solidFill>
          <a:schemeClr val="dk1">
            <a:tint val="40000"/>
            <a:hueOff val="0"/>
            <a:satOff val="0"/>
            <a:lumOff val="0"/>
            <a:alpha val="5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B7762-39AD-2D4C-8BC3-F76DE98ED007}">
      <dsp:nvSpPr>
        <dsp:cNvPr id="0" name=""/>
        <dsp:cNvSpPr/>
      </dsp:nvSpPr>
      <dsp:spPr>
        <a:xfrm>
          <a:off x="0" y="597334"/>
          <a:ext cx="6713220" cy="4195762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69000">
              <a:srgbClr val="FEE396"/>
            </a:gs>
            <a:gs pos="48000">
              <a:srgbClr val="EE7D31"/>
            </a:gs>
            <a:gs pos="18000">
              <a:srgbClr val="0370C0"/>
            </a:gs>
            <a:gs pos="42000">
              <a:srgbClr val="EE7D31"/>
            </a:gs>
            <a:gs pos="30000">
              <a:srgbClr val="EE7D31"/>
            </a:gs>
            <a:gs pos="100000">
              <a:srgbClr val="FEE396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596900" dist="50800" dir="5400000" algn="ctr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51EA2-C203-CC47-B2BC-E41D0F6ECE3C}">
      <dsp:nvSpPr>
        <dsp:cNvPr id="0" name=""/>
        <dsp:cNvSpPr/>
      </dsp:nvSpPr>
      <dsp:spPr>
        <a:xfrm>
          <a:off x="645753" y="3748298"/>
          <a:ext cx="154404" cy="154404"/>
        </a:xfrm>
        <a:prstGeom prst="ellipse">
          <a:avLst/>
        </a:prstGeom>
        <a:solidFill>
          <a:srgbClr val="0070C0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70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4E5498-29D9-DD44-BF39-0CC902DFEFA3}">
      <dsp:nvSpPr>
        <dsp:cNvPr id="0" name=""/>
        <dsp:cNvSpPr/>
      </dsp:nvSpPr>
      <dsp:spPr>
        <a:xfrm>
          <a:off x="740497" y="4030552"/>
          <a:ext cx="1147960" cy="998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16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 dirty="0">
            <a:solidFill>
              <a:schemeClr val="bg1"/>
            </a:solidFill>
          </a:endParaRPr>
        </a:p>
      </dsp:txBody>
      <dsp:txXfrm>
        <a:off x="740497" y="4030552"/>
        <a:ext cx="1147960" cy="998591"/>
      </dsp:txXfrm>
    </dsp:sp>
    <dsp:sp modelId="{AF3E0A5E-5537-6441-9444-6F26694E3C5C}">
      <dsp:nvSpPr>
        <dsp:cNvPr id="0" name=""/>
        <dsp:cNvSpPr/>
      </dsp:nvSpPr>
      <dsp:spPr>
        <a:xfrm>
          <a:off x="1845139" y="2684937"/>
          <a:ext cx="268528" cy="268528"/>
        </a:xfrm>
        <a:prstGeom prst="ellipse">
          <a:avLst/>
        </a:prstGeom>
        <a:solidFill>
          <a:srgbClr val="4AC8C1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glow>
            <a:srgbClr val="8BFFD6"/>
          </a:glow>
          <a:outerShdw blurRad="1270000" dist="50800" algn="ctr" rotWithShape="0">
            <a:srgbClr val="000000">
              <a:alpha val="43137"/>
            </a:srgbClr>
          </a:outerShdw>
          <a:reflection stA="0" endPos="65000" dist="50800" dir="5400000" sy="-100000" algn="bl" rotWithShape="0"/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2FB98A-4C4C-2C43-BC24-8BDF9E622668}">
      <dsp:nvSpPr>
        <dsp:cNvPr id="0" name=""/>
        <dsp:cNvSpPr/>
      </dsp:nvSpPr>
      <dsp:spPr>
        <a:xfrm>
          <a:off x="163294" y="2313693"/>
          <a:ext cx="1498690" cy="177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8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1"/>
              </a:solidFill>
              <a:latin typeface="Book Antiqua" panose="02040602050305030304" pitchFamily="18" charset="0"/>
            </a:rPr>
            <a:t>Tempo 0</a:t>
          </a:r>
        </a:p>
      </dsp:txBody>
      <dsp:txXfrm>
        <a:off x="163294" y="2313693"/>
        <a:ext cx="1498690" cy="177614"/>
      </dsp:txXfrm>
    </dsp:sp>
    <dsp:sp modelId="{91A19EA5-1576-634A-BD41-658FE3DECEC4}">
      <dsp:nvSpPr>
        <dsp:cNvPr id="0" name=""/>
        <dsp:cNvSpPr/>
      </dsp:nvSpPr>
      <dsp:spPr>
        <a:xfrm>
          <a:off x="3168533" y="2053211"/>
          <a:ext cx="355800" cy="355800"/>
        </a:xfrm>
        <a:prstGeom prst="ellipse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B55A63-F6AF-8E44-93E0-B070C8C0A51D}">
      <dsp:nvSpPr>
        <dsp:cNvPr id="0" name=""/>
        <dsp:cNvSpPr/>
      </dsp:nvSpPr>
      <dsp:spPr>
        <a:xfrm>
          <a:off x="2953767" y="2768252"/>
          <a:ext cx="1409776" cy="2592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531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schemeClr val="bg1"/>
              </a:solidFill>
              <a:latin typeface="Book Antiqua" panose="02040602050305030304" pitchFamily="18" charset="0"/>
            </a:rPr>
            <a:t>+16 settimane</a:t>
          </a:r>
        </a:p>
      </dsp:txBody>
      <dsp:txXfrm>
        <a:off x="2953767" y="2768252"/>
        <a:ext cx="1409776" cy="2592981"/>
      </dsp:txXfrm>
    </dsp:sp>
    <dsp:sp modelId="{65FB309D-6586-D24E-8F46-6282FE513D8C}">
      <dsp:nvSpPr>
        <dsp:cNvPr id="0" name=""/>
        <dsp:cNvSpPr/>
      </dsp:nvSpPr>
      <dsp:spPr>
        <a:xfrm>
          <a:off x="4505519" y="1453785"/>
          <a:ext cx="697269" cy="615993"/>
        </a:xfrm>
        <a:prstGeom prst="ellipse">
          <a:avLst/>
        </a:prstGeom>
        <a:solidFill>
          <a:srgbClr val="BBC99C">
            <a:alpha val="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>
          <a:outerShdw blurRad="50800" dist="50800" dir="5400000" sx="1000" sy="1000" algn="ctr" rotWithShape="0">
            <a:srgbClr val="000000">
              <a:alpha val="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56C92C-2F48-DF45-A589-72BB7FAFDD36}">
      <dsp:nvSpPr>
        <dsp:cNvPr id="0" name=""/>
        <dsp:cNvSpPr/>
      </dsp:nvSpPr>
      <dsp:spPr>
        <a:xfrm>
          <a:off x="3885118" y="245096"/>
          <a:ext cx="1946957" cy="3008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56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1"/>
              </a:solidFill>
              <a:latin typeface="Book Antiqua" panose="02040602050305030304" pitchFamily="18" charset="0"/>
            </a:rPr>
            <a:t>+32 settimane</a:t>
          </a:r>
        </a:p>
      </dsp:txBody>
      <dsp:txXfrm>
        <a:off x="3885118" y="245096"/>
        <a:ext cx="1946957" cy="3008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93EF5-B5C2-C14E-AE47-B4A58943E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B096FE-4626-2F47-B9EA-50921C800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74167A-B9F8-E743-BBAA-1F61441E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211429-52BC-8041-8E01-8F060C16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FDD47-5A98-7C44-A3DC-5417707B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84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97A98-B9E7-CE43-B8CE-B1E04F97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86396A-A59B-4C42-9EFF-36FD5E2DB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4E658E-4AD8-B54D-BDD1-C54DCF3B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E12B95-FFD8-6C45-B691-4985EFA6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02B70E-085A-4F44-8334-5464B791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98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ACC8547-F766-D041-89E6-850F00E0E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67EC54-4781-F949-B1AB-1AE34A843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B9A316-6590-5646-8FD9-0BA695DF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1E6458-AFED-4B49-8690-FDCF7077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61272B-016E-7E4A-A217-2CB7CC4F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526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0878B5-DA2B-E946-88EC-2AFA8A3B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730FB-E85B-6248-B47F-8611332D2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D5ED61-160D-2946-A669-74DF5CADE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1DA0D-8A9D-E346-A029-61266394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3A3BAD-4764-3543-B567-AA280232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0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A98F9-2320-FD40-8EB8-1E58A7F7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C6B3A8-1F02-E04D-B40A-4CDCC18F6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6231B3-C3EA-114A-9732-BECCC207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13043-8DA4-5040-8E40-EC758760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0FDC79-8774-A14E-A423-38393296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3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6C3268-00E8-4146-BF62-3B3B4818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E6098A-25F5-6448-9A20-028423B15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E927B2-D0A0-F04C-A4F7-9EEA88389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6C6522-5BE7-E04C-88E3-00E0C8C7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49C3D3-3E42-624B-8734-6A7C535D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1C4BA8-FC09-3648-8F89-79CECBA8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31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3D0B9-9460-1C43-9D5F-386EAC68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9B5120-046E-4D47-B000-AE48DB2CB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5B3BD5-FDA3-CD4E-9354-31B64FE33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3A4B9D-65A7-B04A-9897-5A7D056E0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C7110E-BDA8-DE43-892D-185FB329C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3EE1CFB-114F-BB46-8D37-DF630DD8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2668B74-337E-C443-B4ED-9AD2D16B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158F09-227B-724A-AC49-F0E8BE49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99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17E9F-E65F-B944-85BF-D0D40B11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DAEEB2-399C-4A47-B00B-2D9B0F09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91751F-1E49-1242-87E6-61AE1373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3D5DF4-4BA1-1547-AF89-BF379B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11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38D08D3-F47C-AF41-BE12-40A23FFA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F03EFD-4F8A-F74F-9E56-116690BD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D43356-7E99-0443-9263-5825793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09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2028E-E598-EE42-B25E-1C89499B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96BE7-F5C8-E345-A1C0-03538078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08C6FE-061B-5541-AB2F-4B0C21A6C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4A87B9-2D27-DB48-A57D-486568D8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6D0792-9927-6D4C-BF79-1DC2253A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93AA7C-71CA-BD4C-80D0-0CDBEAC7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913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945F50-C1C1-714E-B49E-D3DA9191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65C3FC-85DA-CA48-89B7-8696F3DBE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8BD75A-6336-B045-B7F1-3279AA761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02B383-B76F-B14F-835B-F8320650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53FB97-8732-544A-B05F-66E5A196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311C9B-D801-5341-9DA2-A1F33F3F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44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4E65F6E-20C7-9443-B9B0-AF5C15B3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857F9D-ED61-474B-82CE-3A276F7E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32AD5E-9765-3543-A015-16341BACD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AC2EC-7822-DA46-AAA6-42DE31E31119}" type="datetimeFigureOut">
              <a:rPr lang="it-IT" smtClean="0"/>
              <a:t>07/04/21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77271-4E86-DE4C-B7B3-661F40400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F1E1C1-C392-AA45-8039-899A66C89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2468-8494-1042-801A-9615C7B08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5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3.png"/><Relationship Id="rId5" Type="http://schemas.openxmlformats.org/officeDocument/2006/relationships/diagramData" Target="../diagrams/data6.xml"/><Relationship Id="rId10" Type="http://schemas.openxmlformats.org/officeDocument/2006/relationships/image" Target="../media/image5.png"/><Relationship Id="rId4" Type="http://schemas.openxmlformats.org/officeDocument/2006/relationships/image" Target="../media/image33.jpe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t.freepik.com/foto-premium/cucchiaino-pieno-di-zucchero_5489195.htm" TargetMode="External"/><Relationship Id="rId13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openxmlformats.org/officeDocument/2006/relationships/hyperlink" Target="https://www.123rf.com/clipart-vector/microorganism.html?sti=o89ken7yppf375tu4p|" TargetMode="External"/><Relationship Id="rId12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docrinologiaoggi.it/2011/06/insulina-e-terapia-insulinica/" TargetMode="External"/><Relationship Id="rId11" Type="http://schemas.openxmlformats.org/officeDocument/2006/relationships/hyperlink" Target="https://it.quora.com/Quanto-pesano-tutte-le-persone-del-mondo-messe-assieme" TargetMode="External"/><Relationship Id="rId5" Type="http://schemas.openxmlformats.org/officeDocument/2006/relationships/hyperlink" Target="http://www.spaziofoggia.it/come-controllare-la-glicemia-in-casa/" TargetMode="External"/><Relationship Id="rId10" Type="http://schemas.openxmlformats.org/officeDocument/2006/relationships/hyperlink" Target="https://www.lonelyplanetitalia.it/articoli/citta-del-mondo/quattro-giorni-a-firenze" TargetMode="External"/><Relationship Id="rId4" Type="http://schemas.openxmlformats.org/officeDocument/2006/relationships/hyperlink" Target="https://connecthealthcare.com.au/chiropractic/continuous-glucose-monitoring/" TargetMode="External"/><Relationship Id="rId9" Type="http://schemas.openxmlformats.org/officeDocument/2006/relationships/hyperlink" Target="https://paolomarcheschi.it/lotta-al-turismo-mordi-e-fuggi-a-firenze-la-mia-propost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30.png"/><Relationship Id="rId3" Type="http://schemas.openxmlformats.org/officeDocument/2006/relationships/image" Target="../media/image26.svg"/><Relationship Id="rId7" Type="http://schemas.openxmlformats.org/officeDocument/2006/relationships/diagramLayout" Target="../diagrams/layout3.xml"/><Relationship Id="rId12" Type="http://schemas.microsoft.com/office/2007/relationships/hdphoto" Target="../media/hdphoto2.wdp"/><Relationship Id="rId2" Type="http://schemas.openxmlformats.org/officeDocument/2006/relationships/image" Target="../media/image2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11" Type="http://schemas.openxmlformats.org/officeDocument/2006/relationships/image" Target="../media/image29.png"/><Relationship Id="rId5" Type="http://schemas.openxmlformats.org/officeDocument/2006/relationships/image" Target="../media/image28.svg"/><Relationship Id="rId15" Type="http://schemas.openxmlformats.org/officeDocument/2006/relationships/image" Target="../media/image5.png"/><Relationship Id="rId10" Type="http://schemas.microsoft.com/office/2007/relationships/diagramDrawing" Target="../diagrams/drawing3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7" descr="Immagine che contiene edificio, cielo, esterni, montagna&#10;&#10;Descrizione generata automaticamente">
            <a:extLst>
              <a:ext uri="{FF2B5EF4-FFF2-40B4-BE49-F238E27FC236}">
                <a16:creationId xmlns:a16="http://schemas.microsoft.com/office/drawing/2014/main" id="{49B7C8F4-175D-4D49-81BF-2272E98E9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46000"/>
                    </a14:imgEffect>
                    <a14:imgEffect>
                      <a14:brightnessContrast contrast="-16000"/>
                    </a14:imgEffect>
                  </a14:imgLayer>
                </a14:imgProps>
              </a:ext>
            </a:extLst>
          </a:blip>
          <a:srcRect l="4795" t="23391" r="42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AE661-66DF-4749-8002-3C088E16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latin typeface="Book Antiqua" panose="02040602050305030304" pitchFamily="18" charset="0"/>
              </a:rPr>
              <a:t>Diabete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Mellito</a:t>
            </a:r>
            <a:r>
              <a:rPr lang="en-US" sz="3600" dirty="0">
                <a:latin typeface="Book Antiqua" panose="02040602050305030304" pitchFamily="18" charset="0"/>
              </a:rPr>
              <a:t> di </a:t>
            </a:r>
            <a:r>
              <a:rPr lang="en-US" sz="3600" dirty="0" err="1">
                <a:latin typeface="Book Antiqua" panose="02040602050305030304" pitchFamily="18" charset="0"/>
              </a:rPr>
              <a:t>tipo</a:t>
            </a:r>
            <a:r>
              <a:rPr lang="en-US" sz="3600" dirty="0">
                <a:latin typeface="Book Antiqua" panose="02040602050305030304" pitchFamily="18" charset="0"/>
              </a:rPr>
              <a:t> 1: </a:t>
            </a:r>
            <a:br>
              <a:rPr lang="en-US" sz="3600" dirty="0">
                <a:latin typeface="Book Antiqua" panose="02040602050305030304" pitchFamily="18" charset="0"/>
              </a:rPr>
            </a:br>
            <a:r>
              <a:rPr lang="en-US" sz="3600" dirty="0">
                <a:latin typeface="Book Antiqua" panose="02040602050305030304" pitchFamily="18" charset="0"/>
              </a:rPr>
              <a:t>un trial </a:t>
            </a:r>
            <a:r>
              <a:rPr lang="en-US" sz="3600" dirty="0" err="1">
                <a:latin typeface="Book Antiqua" panose="02040602050305030304" pitchFamily="18" charset="0"/>
              </a:rPr>
              <a:t>clinico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apre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nuove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prospettive</a:t>
            </a:r>
            <a:r>
              <a:rPr lang="en-US" sz="3600" dirty="0">
                <a:latin typeface="Book Antiqua" panose="02040602050305030304" pitchFamily="18" charset="0"/>
              </a:rPr>
              <a:t> di </a:t>
            </a:r>
            <a:r>
              <a:rPr lang="en-US" sz="3600" dirty="0" err="1">
                <a:latin typeface="Book Antiqua" panose="02040602050305030304" pitchFamily="18" charset="0"/>
              </a:rPr>
              <a:t>trattamento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migliorando</a:t>
            </a:r>
            <a:r>
              <a:rPr lang="en-US" sz="3600" dirty="0">
                <a:latin typeface="Book Antiqua" panose="02040602050305030304" pitchFamily="18" charset="0"/>
              </a:rPr>
              <a:t> il </a:t>
            </a:r>
            <a:r>
              <a:rPr lang="en-US" sz="3600" dirty="0" err="1">
                <a:latin typeface="Book Antiqua" panose="02040602050305030304" pitchFamily="18" charset="0"/>
              </a:rPr>
              <a:t>controllo</a:t>
            </a:r>
            <a:r>
              <a:rPr lang="en-US" sz="3600" dirty="0">
                <a:latin typeface="Book Antiqua" panose="02040602050305030304" pitchFamily="18" charset="0"/>
              </a:rPr>
              <a:t> dell’HbA1c e la compliance </a:t>
            </a:r>
            <a:r>
              <a:rPr lang="en-US" sz="3600" dirty="0" err="1">
                <a:latin typeface="Book Antiqua" panose="02040602050305030304" pitchFamily="18" charset="0"/>
              </a:rPr>
              <a:t>terapeutica</a:t>
            </a:r>
            <a:endParaRPr lang="en-US" sz="3600" dirty="0">
              <a:latin typeface="Book Antiqua" panose="0204060205030503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92301F8-BD4C-BC4B-9331-0CEBEAA1F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Book Antiqua" panose="02040602050305030304" pitchFamily="18" charset="0"/>
              </a:rPr>
              <a:t>Caterina </a:t>
            </a:r>
            <a:r>
              <a:rPr lang="en-US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Magnelli</a:t>
            </a:r>
            <a:r>
              <a:rPr lang="en-US" i="1" dirty="0">
                <a:solidFill>
                  <a:schemeClr val="bg1"/>
                </a:solidFill>
                <a:latin typeface="Book Antiqua" panose="02040602050305030304" pitchFamily="18" charset="0"/>
              </a:rPr>
              <a:t>, Daniela </a:t>
            </a:r>
            <a:r>
              <a:rPr lang="en-US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Sorini</a:t>
            </a:r>
            <a:r>
              <a:rPr lang="en-US" i="1" dirty="0">
                <a:solidFill>
                  <a:schemeClr val="bg1"/>
                </a:solidFill>
                <a:latin typeface="Book Antiqua" panose="02040602050305030304" pitchFamily="18" charset="0"/>
              </a:rPr>
              <a:t> Dini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1BC9AC-FE49-8147-B977-2430CC1A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259" y="5545040"/>
            <a:ext cx="1556426" cy="756000"/>
          </a:xfrm>
          <a:prstGeom prst="rect">
            <a:avLst/>
          </a:prstGeom>
        </p:spPr>
      </p:pic>
      <p:pic>
        <p:nvPicPr>
          <p:cNvPr id="10" name="Shape 5" descr="Immagine 6">
            <a:extLst>
              <a:ext uri="{FF2B5EF4-FFF2-40B4-BE49-F238E27FC236}">
                <a16:creationId xmlns:a16="http://schemas.microsoft.com/office/drawing/2014/main" id="{EF7B4DA1-D36E-2244-9F13-6B1416344EE1}"/>
              </a:ext>
            </a:extLst>
          </p:cNvPr>
          <p:cNvPicPr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6794" y="5575039"/>
            <a:ext cx="1561465" cy="69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84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4F3C9-5916-4A08-85F9-34AD5193C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92F628-28C2-9E4E-AF4F-0C7C664A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Le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fasi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dello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studio</a:t>
            </a:r>
          </a:p>
        </p:txBody>
      </p:sp>
      <p:sp>
        <p:nvSpPr>
          <p:cNvPr id="39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D166B2C-FBC5-5943-91A7-EE6F65511C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2491491"/>
              </p:ext>
            </p:extLst>
          </p:nvPr>
        </p:nvGraphicFramePr>
        <p:xfrm>
          <a:off x="4905671" y="603617"/>
          <a:ext cx="6713220" cy="563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E3D76935-4206-4544-8D96-8F20FB326341}"/>
              </a:ext>
            </a:extLst>
          </p:cNvPr>
          <p:cNvSpPr/>
          <p:nvPr/>
        </p:nvSpPr>
        <p:spPr>
          <a:xfrm>
            <a:off x="5530473" y="4551659"/>
            <a:ext cx="1379349" cy="77491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2D2050C-BF9C-9A45-A43F-E3D48568D5A1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3" name="Immagine 12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19108DB1-D7D3-894A-8551-92E665D7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5" name="Shape 5" descr="Immagine 6">
              <a:extLst>
                <a:ext uri="{FF2B5EF4-FFF2-40B4-BE49-F238E27FC236}">
                  <a16:creationId xmlns:a16="http://schemas.microsoft.com/office/drawing/2014/main" id="{37C30246-0BEC-044B-BE89-609CFB395B77}"/>
                </a:ext>
              </a:extLst>
            </p:cNvPr>
            <p:cNvPicPr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8789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FB7BB7F-F08B-AB40-BA44-F34EB242BDDB}"/>
              </a:ext>
            </a:extLst>
          </p:cNvPr>
          <p:cNvSpPr/>
          <p:nvPr/>
        </p:nvSpPr>
        <p:spPr>
          <a:xfrm>
            <a:off x="850759" y="1031261"/>
            <a:ext cx="43868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Glicemia attuale </a:t>
            </a:r>
          </a:p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Insulina attiva endogena stimata</a:t>
            </a:r>
          </a:p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Conta dei carboidrati</a:t>
            </a:r>
          </a:p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Sensibilità individuale all’insulina</a:t>
            </a:r>
          </a:p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Sensibilità ai carboidrati </a:t>
            </a:r>
          </a:p>
          <a:p>
            <a:r>
              <a:rPr lang="it-IT" sz="2000" dirty="0">
                <a:solidFill>
                  <a:schemeClr val="bg1"/>
                </a:solidFill>
                <a:latin typeface="Book Antiqua" panose="02040602050305030304" pitchFamily="18" charset="0"/>
              </a:rPr>
              <a:t>Valori target di glicemia</a:t>
            </a:r>
          </a:p>
          <a:p>
            <a:endParaRPr lang="it-IT" sz="2400" dirty="0">
              <a:latin typeface="AdvTTa9c1b374"/>
            </a:endParaRPr>
          </a:p>
          <a:p>
            <a:r>
              <a:rPr lang="it-IT" sz="2400" dirty="0">
                <a:latin typeface="AdvTTa9c1b374"/>
              </a:rPr>
              <a:t> </a:t>
            </a:r>
            <a:endParaRPr lang="it-IT" sz="2400" dirty="0"/>
          </a:p>
        </p:txBody>
      </p:sp>
      <p:pic>
        <p:nvPicPr>
          <p:cNvPr id="14" name="Segnaposto contenuto 6" descr="Immagine che contiene persona, bendaggio, mano, accessorio&#10;&#10;Descrizione generata automaticamente">
            <a:extLst>
              <a:ext uri="{FF2B5EF4-FFF2-40B4-BE49-F238E27FC236}">
                <a16:creationId xmlns:a16="http://schemas.microsoft.com/office/drawing/2014/main" id="{82162C5B-F8A1-D144-AA81-7C83E5AB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867"/>
          <a:stretch/>
        </p:blipFill>
        <p:spPr>
          <a:xfrm>
            <a:off x="0" y="-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6C643C1-0363-CA42-BBFF-242EB658F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19" r="1" b="31672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19" name="Segnaposto contenuto 10">
            <a:extLst>
              <a:ext uri="{FF2B5EF4-FFF2-40B4-BE49-F238E27FC236}">
                <a16:creationId xmlns:a16="http://schemas.microsoft.com/office/drawing/2014/main" id="{70DD4509-1BD9-094F-9B16-04480B104B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4225447"/>
              </p:ext>
            </p:extLst>
          </p:nvPr>
        </p:nvGraphicFramePr>
        <p:xfrm>
          <a:off x="5923263" y="1063732"/>
          <a:ext cx="6754351" cy="5461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3" name="Gruppo 12">
            <a:extLst>
              <a:ext uri="{FF2B5EF4-FFF2-40B4-BE49-F238E27FC236}">
                <a16:creationId xmlns:a16="http://schemas.microsoft.com/office/drawing/2014/main" id="{3480FE18-4C75-BB4D-A6EB-DEF042498597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5" name="Immagine 14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6D1DED5E-DD2B-5246-8DF7-6823D53F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6" name="Shape 5" descr="Immagine 6">
              <a:extLst>
                <a:ext uri="{FF2B5EF4-FFF2-40B4-BE49-F238E27FC236}">
                  <a16:creationId xmlns:a16="http://schemas.microsoft.com/office/drawing/2014/main" id="{78C507EA-9202-F342-A531-50414D208AF3}"/>
                </a:ext>
              </a:extLst>
            </p:cNvPr>
            <p:cNvPicPr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592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FD9D7E7-DF77-490E-BCAC-DB04B380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08D3699-71D0-43ED-A7CE-F02D1DA0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722" y="3131936"/>
            <a:ext cx="1240640" cy="1240638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78E2AA-C2B9-AF46-B1B1-7DB40D39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96" y="2670799"/>
            <a:ext cx="5003980" cy="3752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Perché</a:t>
            </a:r>
            <a:r>
              <a:rPr lang="en-US" sz="7200" kern="12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Degludec</a:t>
            </a:r>
            <a:r>
              <a:rPr lang="en-US" sz="7200" kern="1200" dirty="0">
                <a:solidFill>
                  <a:schemeClr val="tx1"/>
                </a:solidFill>
                <a:latin typeface="Book Antiqua" panose="02040602050305030304" pitchFamily="18" charset="0"/>
              </a:rPr>
              <a:t>? 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8A6DC93-4348-48FB-A1F6-6E8F5C960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111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7" name="Segnaposto contenuto 10">
            <a:extLst>
              <a:ext uri="{FF2B5EF4-FFF2-40B4-BE49-F238E27FC236}">
                <a16:creationId xmlns:a16="http://schemas.microsoft.com/office/drawing/2014/main" id="{5A007F62-773B-8746-A940-289040142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1203" r="2990" b="-2"/>
          <a:stretch/>
        </p:blipFill>
        <p:spPr>
          <a:xfrm>
            <a:off x="6124764" y="1"/>
            <a:ext cx="6067239" cy="3752251"/>
          </a:xfrm>
          <a:custGeom>
            <a:avLst/>
            <a:gdLst/>
            <a:ahLst/>
            <a:cxnLst/>
            <a:rect l="l" t="t" r="r" b="b"/>
            <a:pathLst>
              <a:path w="6067239" h="3752251">
                <a:moveTo>
                  <a:pt x="1619628" y="0"/>
                </a:moveTo>
                <a:lnTo>
                  <a:pt x="6067239" y="0"/>
                </a:lnTo>
                <a:lnTo>
                  <a:pt x="6067239" y="3752251"/>
                </a:lnTo>
                <a:lnTo>
                  <a:pt x="12989" y="3752251"/>
                </a:lnTo>
                <a:lnTo>
                  <a:pt x="7304" y="3685817"/>
                </a:lnTo>
                <a:cubicBezTo>
                  <a:pt x="2457" y="3600829"/>
                  <a:pt x="0" y="3515202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DA731F-B931-B840-AA31-759F23FEB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t="5314" b="26961"/>
          <a:stretch/>
        </p:blipFill>
        <p:spPr>
          <a:xfrm>
            <a:off x="6139570" y="3773515"/>
            <a:ext cx="6052430" cy="3084486"/>
          </a:xfrm>
          <a:custGeom>
            <a:avLst/>
            <a:gdLst/>
            <a:ahLst/>
            <a:cxnLst/>
            <a:rect l="l" t="t" r="r" b="b"/>
            <a:pathLst>
              <a:path w="6052430" h="3084486">
                <a:moveTo>
                  <a:pt x="0" y="0"/>
                </a:moveTo>
                <a:lnTo>
                  <a:pt x="6052430" y="0"/>
                </a:lnTo>
                <a:lnTo>
                  <a:pt x="6052430" y="3084486"/>
                </a:lnTo>
                <a:lnTo>
                  <a:pt x="1604818" y="3084486"/>
                </a:lnTo>
                <a:lnTo>
                  <a:pt x="1600813" y="3081339"/>
                </a:lnTo>
                <a:cubicBezTo>
                  <a:pt x="737450" y="2368829"/>
                  <a:pt x="148012" y="1336261"/>
                  <a:pt x="14142" y="165280"/>
                </a:cubicBezTo>
                <a:close/>
              </a:path>
            </a:pathLst>
          </a:cu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2BB9A61-05A2-0A43-9BAD-5895F0C7BE45}"/>
              </a:ext>
            </a:extLst>
          </p:cNvPr>
          <p:cNvSpPr/>
          <p:nvPr/>
        </p:nvSpPr>
        <p:spPr>
          <a:xfrm>
            <a:off x="6664271" y="3131936"/>
            <a:ext cx="2076773" cy="494667"/>
          </a:xfrm>
          <a:prstGeom prst="rect">
            <a:avLst/>
          </a:prstGeom>
          <a:noFill/>
          <a:ln w="38100" cap="flat" cmpd="sng" algn="ctr">
            <a:solidFill>
              <a:srgbClr val="EE7D3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143577F-9333-6B45-8F92-5D5325CB66FA}"/>
              </a:ext>
            </a:extLst>
          </p:cNvPr>
          <p:cNvCxnSpPr>
            <a:cxnSpLocks/>
          </p:cNvCxnSpPr>
          <p:nvPr/>
        </p:nvCxnSpPr>
        <p:spPr>
          <a:xfrm>
            <a:off x="7888638" y="4700091"/>
            <a:ext cx="1425843" cy="0"/>
          </a:xfrm>
          <a:prstGeom prst="line">
            <a:avLst/>
          </a:prstGeom>
          <a:ln w="28575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118E2E62-4906-3144-A32D-828D060C5ED9}"/>
              </a:ext>
            </a:extLst>
          </p:cNvPr>
          <p:cNvSpPr/>
          <p:nvPr/>
        </p:nvSpPr>
        <p:spPr>
          <a:xfrm>
            <a:off x="7150099" y="0"/>
            <a:ext cx="4148165" cy="40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826AA57-6EF7-1045-94A3-157EE6C485F0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4" name="Immagine 13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881628D0-6CBE-EA44-A5F1-3910869A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5" name="Shape 5" descr="Immagine 6">
              <a:extLst>
                <a:ext uri="{FF2B5EF4-FFF2-40B4-BE49-F238E27FC236}">
                  <a16:creationId xmlns:a16="http://schemas.microsoft.com/office/drawing/2014/main" id="{F3A62160-68CF-D24B-ADC8-15AF95EC87C6}"/>
                </a:ext>
              </a:extLst>
            </p:cNvPr>
            <p:cNvPicPr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6224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4F3C9-5916-4A08-85F9-34AD5193C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92F628-28C2-9E4E-AF4F-0C7C664A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Le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fasi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dello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studio</a:t>
            </a:r>
          </a:p>
        </p:txBody>
      </p:sp>
      <p:sp>
        <p:nvSpPr>
          <p:cNvPr id="39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D166B2C-FBC5-5943-91A7-EE6F65511C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36912914"/>
              </p:ext>
            </p:extLst>
          </p:nvPr>
        </p:nvGraphicFramePr>
        <p:xfrm>
          <a:off x="4905671" y="603617"/>
          <a:ext cx="6713220" cy="563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Ovale 18">
            <a:extLst>
              <a:ext uri="{FF2B5EF4-FFF2-40B4-BE49-F238E27FC236}">
                <a16:creationId xmlns:a16="http://schemas.microsoft.com/office/drawing/2014/main" id="{79A5E578-D9A7-434B-AF68-B89C66063089}"/>
              </a:ext>
            </a:extLst>
          </p:cNvPr>
          <p:cNvSpPr/>
          <p:nvPr/>
        </p:nvSpPr>
        <p:spPr>
          <a:xfrm>
            <a:off x="5128637" y="2767013"/>
            <a:ext cx="1379349" cy="65580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9FDDA67-4026-A842-B096-F782D283FEED}"/>
              </a:ext>
            </a:extLst>
          </p:cNvPr>
          <p:cNvSpPr/>
          <p:nvPr/>
        </p:nvSpPr>
        <p:spPr>
          <a:xfrm>
            <a:off x="7827012" y="3298263"/>
            <a:ext cx="1611456" cy="8504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3E7F7BD-DABB-8443-A86D-74A703AFFD23}"/>
              </a:ext>
            </a:extLst>
          </p:cNvPr>
          <p:cNvSpPr/>
          <p:nvPr/>
        </p:nvSpPr>
        <p:spPr>
          <a:xfrm>
            <a:off x="8746695" y="779710"/>
            <a:ext cx="1784888" cy="8504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1BCC246-5C3F-6143-97F6-29F9E0EF8A13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6" name="Immagine 15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973E6D44-3AB7-CC45-AD4A-3DF48175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7" name="Shape 5" descr="Immagine 6">
              <a:extLst>
                <a:ext uri="{FF2B5EF4-FFF2-40B4-BE49-F238E27FC236}">
                  <a16:creationId xmlns:a16="http://schemas.microsoft.com/office/drawing/2014/main" id="{94F0AEC8-B90A-5F4A-9EE6-FE00DF7FA256}"/>
                </a:ext>
              </a:extLst>
            </p:cNvPr>
            <p:cNvPicPr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405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31ED972C-A7C9-1E40-A638-5F6905CB1ABC}"/>
              </a:ext>
            </a:extLst>
          </p:cNvPr>
          <p:cNvSpPr/>
          <p:nvPr/>
        </p:nvSpPr>
        <p:spPr>
          <a:xfrm>
            <a:off x="0" y="-8924"/>
            <a:ext cx="12192000" cy="6866923"/>
          </a:xfrm>
          <a:prstGeom prst="rect">
            <a:avLst/>
          </a:prstGeom>
          <a:gradFill flip="none" rotWithShape="1">
            <a:gsLst>
              <a:gs pos="0">
                <a:srgbClr val="EE7D31"/>
              </a:gs>
              <a:gs pos="54000">
                <a:srgbClr val="FBCF82"/>
              </a:gs>
              <a:gs pos="32000">
                <a:srgbClr val="EE7D31"/>
              </a:gs>
              <a:gs pos="96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2AA43D1-B934-CE44-A0CF-453517795A5E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327AADA-C7E3-D547-8CC5-EA1D6E4AD081}"/>
              </a:ext>
            </a:extLst>
          </p:cNvPr>
          <p:cNvSpPr txBox="1"/>
          <p:nvPr/>
        </p:nvSpPr>
        <p:spPr>
          <a:xfrm>
            <a:off x="994941" y="215264"/>
            <a:ext cx="28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CGM+CSII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C82799B-1F22-A14D-83B6-4A50DAAAD288}"/>
              </a:ext>
            </a:extLst>
          </p:cNvPr>
          <p:cNvSpPr txBox="1"/>
          <p:nvPr/>
        </p:nvSpPr>
        <p:spPr>
          <a:xfrm>
            <a:off x="6191783" y="4080516"/>
            <a:ext cx="28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CGM+CSII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6CE3592-1ED4-F147-A01C-15B8345CC7C1}"/>
              </a:ext>
            </a:extLst>
          </p:cNvPr>
          <p:cNvSpPr txBox="1"/>
          <p:nvPr/>
        </p:nvSpPr>
        <p:spPr>
          <a:xfrm>
            <a:off x="6151858" y="145283"/>
            <a:ext cx="268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SMBG+MDI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07EB426-F7D2-F747-92BC-4CF26F1C75C4}"/>
              </a:ext>
            </a:extLst>
          </p:cNvPr>
          <p:cNvSpPr txBox="1"/>
          <p:nvPr/>
        </p:nvSpPr>
        <p:spPr>
          <a:xfrm>
            <a:off x="1106093" y="4028189"/>
            <a:ext cx="268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SMBG+MDI</a:t>
            </a:r>
          </a:p>
        </p:txBody>
      </p: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9AF7C346-9A99-DF46-9A62-91974704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367" y="682456"/>
            <a:ext cx="2555095" cy="2121210"/>
          </a:xfrm>
          <a:prstGeom prst="rect">
            <a:avLst/>
          </a:prstGeom>
        </p:spPr>
      </p:pic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45934826-214A-0E4C-9D4C-33957262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724" y="4454264"/>
            <a:ext cx="2555095" cy="2121210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E1D8DBA0-C9BD-E640-B697-8563CD5E3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1858" y="762544"/>
            <a:ext cx="2555095" cy="2121210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EEE328BF-B28D-2448-A840-BBE2647E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788" y="4454264"/>
            <a:ext cx="2555095" cy="2121210"/>
          </a:xfrm>
          <a:prstGeom prst="rect">
            <a:avLst/>
          </a:prstGeom>
        </p:spPr>
      </p:pic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FB79CAF2-8EE3-5E44-A1B1-8D9B04D104E7}"/>
              </a:ext>
            </a:extLst>
          </p:cNvPr>
          <p:cNvSpPr/>
          <p:nvPr/>
        </p:nvSpPr>
        <p:spPr>
          <a:xfrm>
            <a:off x="3901197" y="1388143"/>
            <a:ext cx="658925" cy="78709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2D2F378-ADE1-A041-8B65-6B0F40A4EBC0}"/>
              </a:ext>
            </a:extLst>
          </p:cNvPr>
          <p:cNvCxnSpPr/>
          <p:nvPr/>
        </p:nvCxnSpPr>
        <p:spPr>
          <a:xfrm>
            <a:off x="6096000" y="-8923"/>
            <a:ext cx="0" cy="6858000"/>
          </a:xfrm>
          <a:prstGeom prst="line">
            <a:avLst/>
          </a:prstGeom>
          <a:ln w="41275" cmpd="sng">
            <a:solidFill>
              <a:schemeClr val="tx1">
                <a:alpha val="2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lemento grafico 4" descr="Bandiera con riempimento a tinta unita">
            <a:extLst>
              <a:ext uri="{FF2B5EF4-FFF2-40B4-BE49-F238E27FC236}">
                <a16:creationId xmlns:a16="http://schemas.microsoft.com/office/drawing/2014/main" id="{26137664-3697-BE43-AC33-C70E649E5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72" y="2748645"/>
            <a:ext cx="751110" cy="751110"/>
          </a:xfrm>
          <a:prstGeom prst="rect">
            <a:avLst/>
          </a:prstGeom>
        </p:spPr>
      </p:pic>
      <p:pic>
        <p:nvPicPr>
          <p:cNvPr id="8" name="Elemento grafico 7" descr="Bandiera con riempimento a tinta unita">
            <a:extLst>
              <a:ext uri="{FF2B5EF4-FFF2-40B4-BE49-F238E27FC236}">
                <a16:creationId xmlns:a16="http://schemas.microsoft.com/office/drawing/2014/main" id="{1F05FDC4-EA53-2042-B501-0C67BCAA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8034" y="2745779"/>
            <a:ext cx="729347" cy="751110"/>
          </a:xfrm>
          <a:prstGeom prst="rect">
            <a:avLst/>
          </a:prstGeom>
        </p:spPr>
      </p:pic>
      <p:pic>
        <p:nvPicPr>
          <p:cNvPr id="26" name="Elemento grafico 25" descr="Bandiera con riempimento a tinta unita">
            <a:extLst>
              <a:ext uri="{FF2B5EF4-FFF2-40B4-BE49-F238E27FC236}">
                <a16:creationId xmlns:a16="http://schemas.microsoft.com/office/drawing/2014/main" id="{4BB39126-193B-194F-978F-939DC2D1E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53694" y="2734729"/>
            <a:ext cx="729352" cy="729352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147796E2-B101-2E40-9250-91164386518F}"/>
              </a:ext>
            </a:extLst>
          </p:cNvPr>
          <p:cNvCxnSpPr/>
          <p:nvPr/>
        </p:nvCxnSpPr>
        <p:spPr>
          <a:xfrm>
            <a:off x="232350" y="3197289"/>
            <a:ext cx="0" cy="445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B7B82356-D488-0F42-BD1D-5AC28FCAF21F}"/>
              </a:ext>
            </a:extLst>
          </p:cNvPr>
          <p:cNvCxnSpPr/>
          <p:nvPr/>
        </p:nvCxnSpPr>
        <p:spPr>
          <a:xfrm>
            <a:off x="2714992" y="3170695"/>
            <a:ext cx="0" cy="445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3410CC2-7D80-B248-9A84-8492E2FA19A0}"/>
              </a:ext>
            </a:extLst>
          </p:cNvPr>
          <p:cNvCxnSpPr/>
          <p:nvPr/>
        </p:nvCxnSpPr>
        <p:spPr>
          <a:xfrm>
            <a:off x="11739199" y="3197289"/>
            <a:ext cx="0" cy="445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19865A65-18F0-1B4B-9C99-3D3179622EF1}"/>
              </a:ext>
            </a:extLst>
          </p:cNvPr>
          <p:cNvCxnSpPr/>
          <p:nvPr/>
        </p:nvCxnSpPr>
        <p:spPr>
          <a:xfrm>
            <a:off x="6107542" y="3213281"/>
            <a:ext cx="0" cy="445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A199C0F6-19E3-3F4E-9E34-A3B4F9BAB860}"/>
              </a:ext>
            </a:extLst>
          </p:cNvPr>
          <p:cNvCxnSpPr/>
          <p:nvPr/>
        </p:nvCxnSpPr>
        <p:spPr>
          <a:xfrm>
            <a:off x="8587769" y="3170695"/>
            <a:ext cx="0" cy="445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8180C5C-3FA6-A942-BC52-9A6CF7C1EFE7}"/>
              </a:ext>
            </a:extLst>
          </p:cNvPr>
          <p:cNvSpPr txBox="1"/>
          <p:nvPr/>
        </p:nvSpPr>
        <p:spPr>
          <a:xfrm>
            <a:off x="186865" y="3642865"/>
            <a:ext cx="43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0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5084377-D939-AB4D-B1A0-5BA9A7E30679}"/>
              </a:ext>
            </a:extLst>
          </p:cNvPr>
          <p:cNvSpPr txBox="1"/>
          <p:nvPr/>
        </p:nvSpPr>
        <p:spPr>
          <a:xfrm>
            <a:off x="6124572" y="3675115"/>
            <a:ext cx="184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16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EE3EBF6-055C-3046-BB5C-F434EEF533F5}"/>
              </a:ext>
            </a:extLst>
          </p:cNvPr>
          <p:cNvSpPr txBox="1"/>
          <p:nvPr/>
        </p:nvSpPr>
        <p:spPr>
          <a:xfrm>
            <a:off x="253377" y="3392785"/>
            <a:ext cx="1647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Book Antiqua" panose="02040602050305030304" pitchFamily="18" charset="0"/>
              </a:rPr>
              <a:t>SETTIMANE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063430B-A629-414C-ADBA-26EB4A07437C}"/>
              </a:ext>
            </a:extLst>
          </p:cNvPr>
          <p:cNvSpPr txBox="1"/>
          <p:nvPr/>
        </p:nvSpPr>
        <p:spPr>
          <a:xfrm>
            <a:off x="11700831" y="3658857"/>
            <a:ext cx="75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32</a:t>
            </a:r>
          </a:p>
        </p:txBody>
      </p:sp>
      <p:sp>
        <p:nvSpPr>
          <p:cNvPr id="40" name="Freccia destra 39">
            <a:extLst>
              <a:ext uri="{FF2B5EF4-FFF2-40B4-BE49-F238E27FC236}">
                <a16:creationId xmlns:a16="http://schemas.microsoft.com/office/drawing/2014/main" id="{BC8DBF3D-0DF4-F349-A649-A575691911E3}"/>
              </a:ext>
            </a:extLst>
          </p:cNvPr>
          <p:cNvSpPr/>
          <p:nvPr/>
        </p:nvSpPr>
        <p:spPr>
          <a:xfrm>
            <a:off x="9317175" y="1388143"/>
            <a:ext cx="658925" cy="78709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destra 40">
            <a:extLst>
              <a:ext uri="{FF2B5EF4-FFF2-40B4-BE49-F238E27FC236}">
                <a16:creationId xmlns:a16="http://schemas.microsoft.com/office/drawing/2014/main" id="{3E395841-DED4-9343-95D0-B147911B28D6}"/>
              </a:ext>
            </a:extLst>
          </p:cNvPr>
          <p:cNvSpPr/>
          <p:nvPr/>
        </p:nvSpPr>
        <p:spPr>
          <a:xfrm>
            <a:off x="3984841" y="5042419"/>
            <a:ext cx="658925" cy="7870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Freccia destra 41">
            <a:extLst>
              <a:ext uri="{FF2B5EF4-FFF2-40B4-BE49-F238E27FC236}">
                <a16:creationId xmlns:a16="http://schemas.microsoft.com/office/drawing/2014/main" id="{54FB5478-C756-5B45-9D97-D00BBA019FD6}"/>
              </a:ext>
            </a:extLst>
          </p:cNvPr>
          <p:cNvSpPr/>
          <p:nvPr/>
        </p:nvSpPr>
        <p:spPr>
          <a:xfrm>
            <a:off x="9317174" y="5121323"/>
            <a:ext cx="658925" cy="7870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68BA2E6-2BED-8C4C-BFDC-ECA9F70D9F0E}"/>
              </a:ext>
            </a:extLst>
          </p:cNvPr>
          <p:cNvGrpSpPr/>
          <p:nvPr/>
        </p:nvGrpSpPr>
        <p:grpSpPr>
          <a:xfrm>
            <a:off x="9961579" y="60347"/>
            <a:ext cx="2321467" cy="756423"/>
            <a:chOff x="106682" y="28457"/>
            <a:chExt cx="2321467" cy="756423"/>
          </a:xfrm>
        </p:grpSpPr>
        <p:pic>
          <p:nvPicPr>
            <p:cNvPr id="39" name="Immagine 38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8B8D7C39-E50D-8B41-83DE-F2A517C7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43" name="Shape 5" descr="Immagine 6">
              <a:extLst>
                <a:ext uri="{FF2B5EF4-FFF2-40B4-BE49-F238E27FC236}">
                  <a16:creationId xmlns:a16="http://schemas.microsoft.com/office/drawing/2014/main" id="{658DFFA6-3D4D-E943-9550-5CDCC89577BB}"/>
                </a:ext>
              </a:extLst>
            </p:cNvPr>
            <p:cNvPicPr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703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  <p:bldP spid="38" grpId="0"/>
      <p:bldP spid="27" grpId="0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03EAFC-C7D7-1543-A702-2B0DF1E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97656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Risultati</a:t>
            </a:r>
            <a:endParaRPr lang="en-US" sz="5400" kern="12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7E16A91-FF9E-F54A-BC60-24BFAF6CD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573756"/>
            <a:ext cx="3429000" cy="341071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>
              <a:lnSpc>
                <a:spcPct val="150000"/>
              </a:lnSpc>
            </a:pPr>
            <a:endParaRPr lang="en-US" sz="2200" dirty="0"/>
          </a:p>
          <a:p>
            <a:pPr marL="342900">
              <a:lnSpc>
                <a:spcPct val="150000"/>
              </a:lnSpc>
            </a:pPr>
            <a:r>
              <a:rPr lang="en-US" sz="2200" dirty="0">
                <a:latin typeface="Book Antiqua" panose="02040602050305030304" pitchFamily="18" charset="0"/>
              </a:rPr>
              <a:t>HbA1c </a:t>
            </a:r>
            <a:r>
              <a:rPr lang="en-US" sz="2200" dirty="0" err="1">
                <a:latin typeface="Book Antiqua" panose="02040602050305030304" pitchFamily="18" charset="0"/>
              </a:rPr>
              <a:t>migliore</a:t>
            </a:r>
            <a:endParaRPr lang="en-US" sz="2200" dirty="0">
              <a:latin typeface="Book Antiqua" panose="02040602050305030304" pitchFamily="18" charset="0"/>
            </a:endParaRPr>
          </a:p>
          <a:p>
            <a:pPr marL="342900">
              <a:lnSpc>
                <a:spcPct val="150000"/>
              </a:lnSpc>
            </a:pPr>
            <a:r>
              <a:rPr lang="en-US" sz="2200" dirty="0" err="1">
                <a:latin typeface="Book Antiqua" panose="02040602050305030304" pitchFamily="18" charset="0"/>
              </a:rPr>
              <a:t>Glicemia</a:t>
            </a:r>
            <a:r>
              <a:rPr lang="en-US" sz="2200" dirty="0">
                <a:latin typeface="Book Antiqua" panose="02040602050305030304" pitchFamily="18" charset="0"/>
              </a:rPr>
              <a:t> </a:t>
            </a:r>
            <a:r>
              <a:rPr lang="en-US" sz="2200" dirty="0" err="1">
                <a:latin typeface="Book Antiqua" panose="02040602050305030304" pitchFamily="18" charset="0"/>
              </a:rPr>
              <a:t>più</a:t>
            </a:r>
            <a:r>
              <a:rPr lang="en-US" sz="2200" dirty="0">
                <a:latin typeface="Book Antiqua" panose="02040602050305030304" pitchFamily="18" charset="0"/>
              </a:rPr>
              <a:t> tempo </a:t>
            </a:r>
            <a:r>
              <a:rPr lang="en-US" sz="2200" dirty="0" err="1">
                <a:latin typeface="Book Antiqua" panose="02040602050305030304" pitchFamily="18" charset="0"/>
              </a:rPr>
              <a:t>nel</a:t>
            </a:r>
            <a:r>
              <a:rPr lang="en-US" sz="2200" dirty="0">
                <a:latin typeface="Book Antiqua" panose="02040602050305030304" pitchFamily="18" charset="0"/>
              </a:rPr>
              <a:t> range 70-160mg/dL</a:t>
            </a:r>
          </a:p>
          <a:p>
            <a:pPr marL="342900">
              <a:lnSpc>
                <a:spcPct val="150000"/>
              </a:lnSpc>
            </a:pPr>
            <a:r>
              <a:rPr lang="en-US" sz="2200" dirty="0">
                <a:latin typeface="Book Antiqua" panose="02040602050305030304" pitchFamily="18" charset="0"/>
              </a:rPr>
              <a:t>Tempi di </a:t>
            </a:r>
            <a:r>
              <a:rPr lang="en-US" sz="2200" dirty="0" err="1">
                <a:latin typeface="Book Antiqua" panose="02040602050305030304" pitchFamily="18" charset="0"/>
              </a:rPr>
              <a:t>ipoglicemie</a:t>
            </a:r>
            <a:r>
              <a:rPr lang="en-US" sz="2200" dirty="0">
                <a:latin typeface="Book Antiqua" panose="02040602050305030304" pitchFamily="18" charset="0"/>
              </a:rPr>
              <a:t> </a:t>
            </a:r>
            <a:r>
              <a:rPr lang="en-US" sz="2200" dirty="0" err="1">
                <a:latin typeface="Book Antiqua" panose="02040602050305030304" pitchFamily="18" charset="0"/>
              </a:rPr>
              <a:t>ridotti</a:t>
            </a:r>
            <a:endParaRPr lang="en-US" sz="2200" dirty="0">
              <a:latin typeface="Book Antiqua" panose="02040602050305030304" pitchFamily="18" charset="0"/>
            </a:endParaRPr>
          </a:p>
          <a:p>
            <a:pPr marL="342900">
              <a:lnSpc>
                <a:spcPct val="150000"/>
              </a:lnSpc>
            </a:pPr>
            <a:r>
              <a:rPr lang="en-US" sz="2200" dirty="0">
                <a:latin typeface="Book Antiqua" panose="02040602050305030304" pitchFamily="18" charset="0"/>
              </a:rPr>
              <a:t>Tempi di </a:t>
            </a:r>
            <a:r>
              <a:rPr lang="en-US" sz="2200" dirty="0" err="1">
                <a:latin typeface="Book Antiqua" panose="02040602050305030304" pitchFamily="18" charset="0"/>
              </a:rPr>
              <a:t>iperglicemie</a:t>
            </a:r>
            <a:r>
              <a:rPr lang="en-US" sz="2200" dirty="0">
                <a:latin typeface="Book Antiqua" panose="02040602050305030304" pitchFamily="18" charset="0"/>
              </a:rPr>
              <a:t> </a:t>
            </a:r>
            <a:r>
              <a:rPr lang="en-US" sz="2200" dirty="0" err="1">
                <a:latin typeface="Book Antiqua" panose="02040602050305030304" pitchFamily="18" charset="0"/>
              </a:rPr>
              <a:t>ridotti</a:t>
            </a:r>
            <a:endParaRPr lang="en-US" sz="2200" dirty="0">
              <a:latin typeface="Book Antiqua" panose="02040602050305030304" pitchFamily="18" charset="0"/>
            </a:endParaRPr>
          </a:p>
          <a:p>
            <a:pPr marL="342900">
              <a:lnSpc>
                <a:spcPct val="150000"/>
              </a:lnSpc>
            </a:pPr>
            <a:r>
              <a:rPr lang="en-US" sz="2200" dirty="0">
                <a:latin typeface="Book Antiqua" panose="02040602050305030304" pitchFamily="18" charset="0"/>
              </a:rPr>
              <a:t>No </a:t>
            </a:r>
            <a:r>
              <a:rPr lang="en-US" sz="2200" dirty="0" err="1">
                <a:latin typeface="Book Antiqua" panose="02040602050305030304" pitchFamily="18" charset="0"/>
              </a:rPr>
              <a:t>effetti</a:t>
            </a:r>
            <a:r>
              <a:rPr lang="en-US" sz="2200" dirty="0">
                <a:latin typeface="Book Antiqua" panose="02040602050305030304" pitchFamily="18" charset="0"/>
              </a:rPr>
              <a:t> </a:t>
            </a:r>
            <a:r>
              <a:rPr lang="en-US" sz="2200" dirty="0" err="1">
                <a:latin typeface="Book Antiqua" panose="02040602050305030304" pitchFamily="18" charset="0"/>
              </a:rPr>
              <a:t>avversi</a:t>
            </a:r>
            <a:r>
              <a:rPr lang="en-US" sz="2200" dirty="0">
                <a:latin typeface="Book Antiqua" panose="02040602050305030304" pitchFamily="18" charset="0"/>
              </a:rPr>
              <a:t> </a:t>
            </a:r>
            <a:r>
              <a:rPr lang="en-US" sz="2200" dirty="0" err="1">
                <a:latin typeface="Book Antiqua" panose="02040602050305030304" pitchFamily="18" charset="0"/>
              </a:rPr>
              <a:t>rilevanti</a:t>
            </a:r>
            <a:endParaRPr lang="en-US" sz="2200" dirty="0">
              <a:latin typeface="Book Antiqua" panose="02040602050305030304" pitchFamily="18" charset="0"/>
            </a:endParaRPr>
          </a:p>
        </p:txBody>
      </p:sp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D11C9AFD-223F-D145-BB4E-9E425E64AA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5002" y="2018143"/>
            <a:ext cx="6903720" cy="4521937"/>
          </a:xfrm>
          <a:prstGeom prst="rect">
            <a:avLst/>
          </a:prstGeom>
        </p:spPr>
      </p:pic>
      <p:pic>
        <p:nvPicPr>
          <p:cNvPr id="14" name="Segnaposto contenuto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D5F174C-3DEC-AF45-90D4-8DEE0003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75" y="317920"/>
            <a:ext cx="4556861" cy="1549331"/>
          </a:xfrm>
          <a:prstGeom prst="rect">
            <a:avLst/>
          </a:prstGeom>
          <a:effectLst>
            <a:glow rad="127000">
              <a:schemeClr val="accent2"/>
            </a:glow>
          </a:effec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4C6916F-D513-8E48-9FE3-9A033E5EB82E}"/>
              </a:ext>
            </a:extLst>
          </p:cNvPr>
          <p:cNvSpPr/>
          <p:nvPr/>
        </p:nvSpPr>
        <p:spPr>
          <a:xfrm>
            <a:off x="10331533" y="5035138"/>
            <a:ext cx="201881" cy="190005"/>
          </a:xfrm>
          <a:prstGeom prst="ellipse">
            <a:avLst/>
          </a:prstGeom>
          <a:noFill/>
          <a:ln w="28575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C7015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2617499-1A08-AB40-B578-1F29449EECCD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3" name="Immagine 12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189126D0-E95E-0F4F-BF3C-DB3340565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5" name="Shape 5" descr="Immagine 6">
              <a:extLst>
                <a:ext uri="{FF2B5EF4-FFF2-40B4-BE49-F238E27FC236}">
                  <a16:creationId xmlns:a16="http://schemas.microsoft.com/office/drawing/2014/main" id="{48BE3F81-CB6A-A849-A25A-662769CFE44B}"/>
                </a:ext>
              </a:extLst>
            </p:cNvPr>
            <p:cNvPicPr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3803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esterni, montagna, vecchio, luogo di culto&#10;&#10;Descrizione generata automaticamente">
            <a:extLst>
              <a:ext uri="{FF2B5EF4-FFF2-40B4-BE49-F238E27FC236}">
                <a16:creationId xmlns:a16="http://schemas.microsoft.com/office/drawing/2014/main" id="{8381A25F-57D7-6C4C-B120-FDF49A047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21097" t="9091" r="220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DC19080-BC64-BF44-98A2-49DFAC3457F0}"/>
              </a:ext>
            </a:extLst>
          </p:cNvPr>
          <p:cNvSpPr/>
          <p:nvPr/>
        </p:nvSpPr>
        <p:spPr>
          <a:xfrm>
            <a:off x="7789650" y="619392"/>
            <a:ext cx="1214865" cy="3260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6E80545-F3E2-584E-8064-8A0A7EA86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8646" y="325689"/>
            <a:ext cx="3949506" cy="488986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8A48431-A3F1-7F44-A26D-022982B6A268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3" name="Immagine 12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C32A523A-1485-804D-98B9-840FA51A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4" name="Shape 5" descr="Immagine 6">
              <a:extLst>
                <a:ext uri="{FF2B5EF4-FFF2-40B4-BE49-F238E27FC236}">
                  <a16:creationId xmlns:a16="http://schemas.microsoft.com/office/drawing/2014/main" id="{46DBB952-8700-4549-A357-55043F3E1DC7}"/>
                </a:ext>
              </a:extLst>
            </p:cNvPr>
            <p:cNvPicPr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75437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6B60E87-3A5F-CD4D-ACF3-1A3A1F42CAF9}"/>
              </a:ext>
            </a:extLst>
          </p:cNvPr>
          <p:cNvSpPr txBox="1"/>
          <p:nvPr/>
        </p:nvSpPr>
        <p:spPr>
          <a:xfrm>
            <a:off x="4417017" y="2585955"/>
            <a:ext cx="247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Grazie</a:t>
            </a:r>
            <a:r>
              <a:rPr lang="en-US" dirty="0"/>
              <a:t> per </a:t>
            </a:r>
            <a:r>
              <a:rPr lang="en-US" dirty="0" err="1"/>
              <a:t>l’attenzione</a:t>
            </a:r>
            <a:endParaRPr lang="it-IT" dirty="0"/>
          </a:p>
        </p:txBody>
      </p:sp>
      <p:pic>
        <p:nvPicPr>
          <p:cNvPr id="5" name="Segnaposto contenuto 4" descr="Immagine che contiene esterni, montagna, vecchio, luogo di culto&#10;&#10;Descrizione generata automaticamente">
            <a:extLst>
              <a:ext uri="{FF2B5EF4-FFF2-40B4-BE49-F238E27FC236}">
                <a16:creationId xmlns:a16="http://schemas.microsoft.com/office/drawing/2014/main" id="{8381A25F-57D7-6C4C-B120-FDF49A047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21097" t="9091" r="220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4DD220B-1051-874D-B076-1F640BB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631" y="3799083"/>
            <a:ext cx="4406377" cy="2521602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>
                <a:latin typeface="Book Antiqua" panose="02040602050305030304" pitchFamily="18" charset="0"/>
              </a:rPr>
              <a:t>Grazie</a:t>
            </a:r>
            <a:r>
              <a:rPr lang="en-US" dirty="0">
                <a:latin typeface="Book Antiqua" panose="02040602050305030304" pitchFamily="18" charset="0"/>
              </a:rPr>
              <a:t> per </a:t>
            </a:r>
            <a:r>
              <a:rPr lang="en-US" dirty="0" err="1">
                <a:latin typeface="Book Antiqua" panose="02040602050305030304" pitchFamily="18" charset="0"/>
              </a:rPr>
              <a:t>l’attenzione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AD480C8-DE97-E040-B731-26AA0B0E64CD}"/>
              </a:ext>
            </a:extLst>
          </p:cNvPr>
          <p:cNvSpPr/>
          <p:nvPr/>
        </p:nvSpPr>
        <p:spPr>
          <a:xfrm>
            <a:off x="7851649" y="537314"/>
            <a:ext cx="816862" cy="2346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FFF6DAF-473D-2A43-BA03-33C8429063E6}"/>
              </a:ext>
            </a:extLst>
          </p:cNvPr>
          <p:cNvSpPr/>
          <p:nvPr/>
        </p:nvSpPr>
        <p:spPr>
          <a:xfrm>
            <a:off x="6622549" y="369963"/>
            <a:ext cx="5562414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latin typeface="Book Antiqua" panose="020406020503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https://connecthealthcare.com.au/chiropractic/continuous-glucose-monitoring/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http://www.spaziofoggia.it/come-controllare-la-glicemia-in-casa/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https://www.endocrinologiaoggi.it/2011/06/insulina-e-terapia-insulinica/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https://www.123rf.com/clipart-vector/microorganism.html?sti=o89ken7yppf375tu4p|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https://it.freepik.com/foto-premium/cucchiaino-pieno-di-zucchero_5489195.htm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 err="1">
                <a:latin typeface="Book Antiqua" panose="02040602050305030304" pitchFamily="18" charset="0"/>
              </a:rPr>
              <a:t>https</a:t>
            </a:r>
            <a:r>
              <a:rPr lang="it-IT" sz="1100" dirty="0">
                <a:latin typeface="Book Antiqua" panose="02040602050305030304" pitchFamily="18" charset="0"/>
              </a:rPr>
              <a:t>://</a:t>
            </a:r>
            <a:r>
              <a:rPr lang="it-IT" sz="1100" dirty="0" err="1">
                <a:latin typeface="Book Antiqua" panose="02040602050305030304" pitchFamily="18" charset="0"/>
              </a:rPr>
              <a:t>www.slideshare.net</a:t>
            </a:r>
            <a:r>
              <a:rPr lang="it-IT" sz="1100" dirty="0">
                <a:latin typeface="Book Antiqua" panose="02040602050305030304" pitchFamily="18" charset="0"/>
              </a:rPr>
              <a:t>/shahjadaselim9/</a:t>
            </a:r>
            <a:r>
              <a:rPr lang="it-IT" sz="1100" dirty="0" err="1">
                <a:latin typeface="Book Antiqua" panose="02040602050305030304" pitchFamily="18" charset="0"/>
              </a:rPr>
              <a:t>ideal-basal-insulin-degludeg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https://paolomarcheschi.it/lotta-al-turismo-mordi-e-fuggi-a-firenze-la-mia-proposta/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https://www.lonelyplanetitalia.it/articoli/citta-del-mondo/quattro-giorni-a-firenze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 err="1">
                <a:latin typeface="Book Antiqua" panose="02040602050305030304" pitchFamily="18" charset="0"/>
              </a:rPr>
              <a:t>https</a:t>
            </a:r>
            <a:r>
              <a:rPr lang="it-IT" sz="1100" dirty="0">
                <a:latin typeface="Book Antiqua" panose="02040602050305030304" pitchFamily="18" charset="0"/>
              </a:rPr>
              <a:t>://</a:t>
            </a:r>
            <a:r>
              <a:rPr lang="it-IT" sz="1100" dirty="0" err="1">
                <a:latin typeface="Book Antiqua" panose="02040602050305030304" pitchFamily="18" charset="0"/>
              </a:rPr>
              <a:t>www.parahi.com</a:t>
            </a:r>
            <a:r>
              <a:rPr lang="it-IT" sz="1100" dirty="0">
                <a:latin typeface="Book Antiqua" panose="02040602050305030304" pitchFamily="18" charset="0"/>
              </a:rPr>
              <a:t>/</a:t>
            </a:r>
            <a:r>
              <a:rPr lang="it-IT" sz="1100" dirty="0" err="1">
                <a:latin typeface="Book Antiqua" panose="02040602050305030304" pitchFamily="18" charset="0"/>
              </a:rPr>
              <a:t>population-explosion</a:t>
            </a:r>
            <a:r>
              <a:rPr lang="it-IT" sz="1100" dirty="0">
                <a:latin typeface="Book Antiqua" panose="02040602050305030304" pitchFamily="18" charset="0"/>
              </a:rPr>
              <a:t>/</a:t>
            </a: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>
                <a:latin typeface="Book Antiqua" panose="0204060205030503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https://it.quora.com/Quanto-pesano-tutte-le-persone-del-mondo-messe-assieme</a:t>
            </a:r>
            <a:endParaRPr lang="it-IT" sz="1100" dirty="0">
              <a:latin typeface="Book Antiqua" panose="02040602050305030304" pitchFamily="18" charset="0"/>
            </a:endParaRPr>
          </a:p>
          <a:p>
            <a:pPr algn="ctr"/>
            <a:endParaRPr lang="it-IT" sz="1100" dirty="0">
              <a:latin typeface="Book Antiqua" panose="02040602050305030304" pitchFamily="18" charset="0"/>
            </a:endParaRPr>
          </a:p>
          <a:p>
            <a:pPr algn="ctr"/>
            <a:r>
              <a:rPr lang="it-IT" sz="1100" dirty="0" err="1">
                <a:latin typeface="Book Antiqua" panose="02040602050305030304" pitchFamily="18" charset="0"/>
              </a:rPr>
              <a:t>https</a:t>
            </a:r>
            <a:r>
              <a:rPr lang="it-IT" sz="1100" dirty="0">
                <a:latin typeface="Book Antiqua" panose="02040602050305030304" pitchFamily="18" charset="0"/>
              </a:rPr>
              <a:t>://</a:t>
            </a:r>
            <a:r>
              <a:rPr lang="it-IT" sz="1100" dirty="0" err="1">
                <a:latin typeface="Book Antiqua" panose="02040602050305030304" pitchFamily="18" charset="0"/>
              </a:rPr>
              <a:t>www.researchgate.net</a:t>
            </a:r>
            <a:r>
              <a:rPr lang="it-IT" sz="1100" dirty="0">
                <a:latin typeface="Book Antiqua" panose="02040602050305030304" pitchFamily="18" charset="0"/>
              </a:rPr>
              <a:t>/figure/Figure-l-Sensor-augmented-pump-therapy-Notes-A-Real-time-glucose-sensor-sitting-on_fig1_282041028</a:t>
            </a:r>
          </a:p>
          <a:p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EDB8C65-3553-4F48-82AC-BCCAA7E2B3CC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4" name="Immagine 13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331C90DD-7690-454D-B452-4CF8214BB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5" name="Shape 5" descr="Immagine 6">
              <a:extLst>
                <a:ext uri="{FF2B5EF4-FFF2-40B4-BE49-F238E27FC236}">
                  <a16:creationId xmlns:a16="http://schemas.microsoft.com/office/drawing/2014/main" id="{E426CF4E-4A16-6049-AE72-AEDDF6CAFBAE}"/>
                </a:ext>
              </a:extLst>
            </p:cNvPr>
            <p:cNvPicPr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1582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0065 -0.83496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egnaposto contenuto 61">
            <a:extLst>
              <a:ext uri="{FF2B5EF4-FFF2-40B4-BE49-F238E27FC236}">
                <a16:creationId xmlns:a16="http://schemas.microsoft.com/office/drawing/2014/main" id="{456F532A-497D-9F4B-A77C-30D96208E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8" b="86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3CF27B5-6273-A34A-9D4E-DD3EEFD0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Quanti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sono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pazienti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?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BC75A58F-447F-A04A-8924-967180B8FC05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21" name="Immagine 20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3BDA20F4-D267-5746-A2FD-9D29F3E2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8" name="Shape 5" descr="Immagine 6">
              <a:extLst>
                <a:ext uri="{FF2B5EF4-FFF2-40B4-BE49-F238E27FC236}">
                  <a16:creationId xmlns:a16="http://schemas.microsoft.com/office/drawing/2014/main" id="{F4DC5EE7-D4B9-5142-BF6C-7EC1EC8149FA}"/>
                </a:ext>
              </a:extLst>
            </p:cNvPr>
            <p:cNvPicPr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837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magine 31" descr="Immagine che contiene esterni, persone, pista da sci, sciando&#10;&#10;Descrizione generata automaticamente">
            <a:extLst>
              <a:ext uri="{FF2B5EF4-FFF2-40B4-BE49-F238E27FC236}">
                <a16:creationId xmlns:a16="http://schemas.microsoft.com/office/drawing/2014/main" id="{AF58F9A2-A14F-1845-8ED8-DCA0D25B4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634" b="133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Segnaposto contenuto 6">
            <a:extLst>
              <a:ext uri="{FF2B5EF4-FFF2-40B4-BE49-F238E27FC236}">
                <a16:creationId xmlns:a16="http://schemas.microsoft.com/office/drawing/2014/main" id="{75822F6F-518A-B847-9B87-47FABA9FC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91750"/>
              </p:ext>
            </p:extLst>
          </p:nvPr>
        </p:nvGraphicFramePr>
        <p:xfrm>
          <a:off x="4151364" y="217711"/>
          <a:ext cx="7880979" cy="6502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67F7FC-7305-604E-AA9D-BC3336379050}"/>
              </a:ext>
            </a:extLst>
          </p:cNvPr>
          <p:cNvSpPr txBox="1"/>
          <p:nvPr/>
        </p:nvSpPr>
        <p:spPr>
          <a:xfrm>
            <a:off x="433352" y="1028343"/>
            <a:ext cx="43990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FFFF"/>
                </a:solidFill>
                <a:latin typeface="Book Antiqua" panose="02040602050305030304" pitchFamily="18" charset="0"/>
              </a:rPr>
              <a:t>INCIDENZA MONDIALE</a:t>
            </a:r>
            <a:r>
              <a:rPr lang="en-US" b="1" dirty="0">
                <a:solidFill>
                  <a:srgbClr val="FFFFFF"/>
                </a:solidFill>
                <a:latin typeface="Book Antiqua" panose="02040602050305030304" pitchFamily="18" charset="0"/>
              </a:rPr>
              <a:t>:</a:t>
            </a:r>
            <a:r>
              <a:rPr lang="it-IT" dirty="0">
                <a:latin typeface="Book Antiqua" panose="02040602050305030304" pitchFamily="18" charset="0"/>
              </a:rPr>
              <a:t> </a:t>
            </a:r>
          </a:p>
          <a:p>
            <a:r>
              <a:rPr lang="it-IT" dirty="0">
                <a:latin typeface="Book Antiqua" panose="02040602050305030304" pitchFamily="18" charset="0"/>
              </a:rPr>
              <a:t>aumenta allontanandosi dall’Equatore: l’incidenza più alta si registra nei Paesi del nord Europa, è minima in Cina e Giappone</a:t>
            </a:r>
            <a:endParaRPr lang="en-US" b="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b="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b="1" u="sng" dirty="0">
                <a:solidFill>
                  <a:srgbClr val="FFFFFF"/>
                </a:solidFill>
                <a:latin typeface="Book Antiqua" panose="02040602050305030304" pitchFamily="18" charset="0"/>
              </a:rPr>
              <a:t>PREVALENZA ITALIANA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:            </a:t>
            </a:r>
          </a:p>
          <a:p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0,4-1‰</a:t>
            </a:r>
          </a:p>
          <a:p>
            <a:endParaRPr lang="en-US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b="1" u="sng" dirty="0">
                <a:latin typeface="Book Antiqua" panose="02040602050305030304" pitchFamily="18" charset="0"/>
              </a:rPr>
              <a:t>INCIDENZA ITALIANA</a:t>
            </a:r>
            <a:r>
              <a:rPr lang="en-US" b="1" dirty="0">
                <a:latin typeface="Book Antiqua" panose="02040602050305030304" pitchFamily="18" charset="0"/>
              </a:rPr>
              <a:t>:</a:t>
            </a:r>
            <a:b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Book Antiqua" panose="02040602050305030304" pitchFamily="18" charset="0"/>
              </a:rPr>
              <a:t>6 -10 </a:t>
            </a:r>
            <a:r>
              <a:rPr lang="en-US" dirty="0" err="1">
                <a:solidFill>
                  <a:srgbClr val="00B050"/>
                </a:solidFill>
                <a:latin typeface="Book Antiqua" panose="02040602050305030304" pitchFamily="18" charset="0"/>
              </a:rPr>
              <a:t>casi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/100.000/anno </a:t>
            </a:r>
            <a:r>
              <a:rPr lang="en-US" dirty="0" err="1">
                <a:latin typeface="Book Antiqua" panose="02040602050305030304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 0 e 14 anni</a:t>
            </a:r>
            <a:b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Book Antiqua" panose="02040602050305030304" pitchFamily="18" charset="0"/>
              </a:rPr>
              <a:t>6,72 </a:t>
            </a:r>
            <a:r>
              <a:rPr lang="en-US" dirty="0" err="1">
                <a:solidFill>
                  <a:srgbClr val="00B050"/>
                </a:solidFill>
                <a:latin typeface="Book Antiqua" panose="02040602050305030304" pitchFamily="18" charset="0"/>
              </a:rPr>
              <a:t>casi</a:t>
            </a:r>
            <a:r>
              <a:rPr lang="en-US" dirty="0">
                <a:solidFill>
                  <a:srgbClr val="00B050"/>
                </a:solidFill>
                <a:latin typeface="Book Antiqua" panose="0204060205030503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/100.000/anno </a:t>
            </a:r>
            <a:r>
              <a:rPr lang="en-US" dirty="0" err="1">
                <a:latin typeface="Book Antiqua" panose="02040602050305030304" pitchFamily="18" charset="0"/>
              </a:rPr>
              <a:t>tra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15 e 29 anni</a:t>
            </a:r>
          </a:p>
          <a:p>
            <a:b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r>
              <a:rPr lang="en-US" b="1" u="sng" dirty="0">
                <a:solidFill>
                  <a:srgbClr val="FFFFFF"/>
                </a:solidFill>
                <a:latin typeface="Book Antiqua" panose="02040602050305030304" pitchFamily="18" charset="0"/>
              </a:rPr>
              <a:t>INCIDENZA SARDEGNA</a:t>
            </a:r>
            <a:r>
              <a:rPr lang="en-US" b="1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Book Antiqua" panose="02040602050305030304" pitchFamily="18" charset="0"/>
              </a:rPr>
              <a:t>tra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 le </a:t>
            </a:r>
            <a:r>
              <a:rPr lang="en-US" dirty="0" err="1">
                <a:solidFill>
                  <a:srgbClr val="FFFFFF"/>
                </a:solidFill>
                <a:latin typeface="Book Antiqua" panose="02040602050305030304" pitchFamily="18" charset="0"/>
              </a:rPr>
              <a:t>più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Book Antiqua" panose="02040602050305030304" pitchFamily="18" charset="0"/>
              </a:rPr>
              <a:t>alte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 del mondo </a:t>
            </a:r>
          </a:p>
          <a:p>
            <a:r>
              <a:rPr lang="en-US" dirty="0">
                <a:solidFill>
                  <a:srgbClr val="EC7015"/>
                </a:solidFill>
                <a:latin typeface="Book Antiqua" panose="02040602050305030304" pitchFamily="18" charset="0"/>
              </a:rPr>
              <a:t>34 </a:t>
            </a:r>
            <a:r>
              <a:rPr lang="en-US" dirty="0" err="1">
                <a:solidFill>
                  <a:srgbClr val="EC7015"/>
                </a:solidFill>
                <a:latin typeface="Book Antiqua" panose="02040602050305030304" pitchFamily="18" charset="0"/>
              </a:rPr>
              <a:t>casi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/100.000 /anno  </a:t>
            </a:r>
            <a:r>
              <a:rPr lang="en-US" dirty="0" err="1">
                <a:solidFill>
                  <a:srgbClr val="FFFFFF"/>
                </a:solidFill>
                <a:latin typeface="Book Antiqua" panose="02040602050305030304" pitchFamily="18" charset="0"/>
              </a:rPr>
              <a:t>tra</a:t>
            </a:r>
            <a: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  <a:t> 0 e 14 anni</a:t>
            </a:r>
            <a:br>
              <a:rPr lang="en-US" dirty="0">
                <a:solidFill>
                  <a:srgbClr val="FFFFFF"/>
                </a:solidFill>
                <a:latin typeface="Book Antiqua" panose="02040602050305030304" pitchFamily="18" charset="0"/>
              </a:rPr>
            </a:br>
            <a:endParaRPr lang="it-IT" dirty="0">
              <a:latin typeface="Book Antiqua" panose="02040602050305030304" pitchFamily="18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B536754-A847-E745-A939-B050A752BDC5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1" name="Immagine 10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354B9F59-B4F5-8044-9AAF-C86455D6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2" name="Shape 5" descr="Immagine 6">
              <a:extLst>
                <a:ext uri="{FF2B5EF4-FFF2-40B4-BE49-F238E27FC236}">
                  <a16:creationId xmlns:a16="http://schemas.microsoft.com/office/drawing/2014/main" id="{7936FFAA-43C3-B449-80A4-A00D2C9F241A}"/>
                </a:ext>
              </a:extLst>
            </p:cNvPr>
            <p:cNvPicPr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5587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4" name="Rectangle 139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AA1FF-EC92-9B43-90E7-EBC7AB2D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656" y="5355771"/>
            <a:ext cx="7474857" cy="103972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8000" kern="1200" dirty="0">
                <a:solidFill>
                  <a:schemeClr val="tx1"/>
                </a:solidFill>
                <a:latin typeface="Garamond" panose="02020404030301010803" pitchFamily="18" charset="0"/>
              </a:rPr>
              <a:t>La </a:t>
            </a:r>
            <a:r>
              <a:rPr lang="en-US" sz="8000" dirty="0" err="1">
                <a:latin typeface="Garamond" panose="02020404030301010803" pitchFamily="18" charset="0"/>
              </a:rPr>
              <a:t>t</a:t>
            </a:r>
            <a:r>
              <a:rPr lang="en-US" sz="8000" kern="1200" dirty="0" err="1">
                <a:solidFill>
                  <a:schemeClr val="tx1"/>
                </a:solidFill>
                <a:latin typeface="Garamond" panose="02020404030301010803" pitchFamily="18" charset="0"/>
              </a:rPr>
              <a:t>erapia</a:t>
            </a:r>
            <a:r>
              <a:rPr lang="en-US" sz="8000" kern="12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8000" kern="1200" dirty="0" err="1">
                <a:solidFill>
                  <a:schemeClr val="tx1"/>
                </a:solidFill>
                <a:latin typeface="Garamond" panose="02020404030301010803" pitchFamily="18" charset="0"/>
              </a:rPr>
              <a:t>oggi</a:t>
            </a:r>
            <a:endParaRPr lang="en-US" sz="8000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Segnaposto contenuto 6" descr="Immagine che contiene persona, bendaggio, mano, accessorio&#10;&#10;Descrizione generata automaticamente">
            <a:extLst>
              <a:ext uri="{FF2B5EF4-FFF2-40B4-BE49-F238E27FC236}">
                <a16:creationId xmlns:a16="http://schemas.microsoft.com/office/drawing/2014/main" id="{14206FDB-C7C5-C340-A7AF-5AB244D8C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6" r="14086" b="-1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69A31E5-1760-FE46-8F33-5370E34EE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2" b="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0" name="Immagine 9" descr="Immagine che contiene testo, persona, tenendo, interni&#10;&#10;Descrizione generata automaticamente">
            <a:extLst>
              <a:ext uri="{FF2B5EF4-FFF2-40B4-BE49-F238E27FC236}">
                <a16:creationId xmlns:a16="http://schemas.microsoft.com/office/drawing/2014/main" id="{D0A9E413-31A4-EA40-99C6-5D5F007F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1" r="36368" b="-1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4A2639-6796-084E-99D8-30F86D69C3AB}"/>
              </a:ext>
            </a:extLst>
          </p:cNvPr>
          <p:cNvSpPr txBox="1"/>
          <p:nvPr/>
        </p:nvSpPr>
        <p:spPr>
          <a:xfrm>
            <a:off x="5207721" y="3418801"/>
            <a:ext cx="330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M</a:t>
            </a:r>
            <a:r>
              <a:rPr lang="it-IT" dirty="0">
                <a:latin typeface="Book Antiqua" panose="02040602050305030304" pitchFamily="18" charset="0"/>
              </a:rPr>
              <a:t>ultiple </a:t>
            </a:r>
            <a:r>
              <a:rPr lang="it-IT" b="1" dirty="0" err="1">
                <a:latin typeface="Book Antiqua" panose="02040602050305030304" pitchFamily="18" charset="0"/>
              </a:rPr>
              <a:t>D</a:t>
            </a:r>
            <a:r>
              <a:rPr lang="it-IT" dirty="0" err="1">
                <a:latin typeface="Book Antiqua" panose="02040602050305030304" pitchFamily="18" charset="0"/>
              </a:rPr>
              <a:t>aily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b="1" dirty="0" err="1">
                <a:latin typeface="Book Antiqua" panose="02040602050305030304" pitchFamily="18" charset="0"/>
              </a:rPr>
              <a:t>I</a:t>
            </a:r>
            <a:r>
              <a:rPr lang="it-IT" dirty="0" err="1">
                <a:latin typeface="Book Antiqua" panose="02040602050305030304" pitchFamily="18" charset="0"/>
              </a:rPr>
              <a:t>njections</a:t>
            </a:r>
            <a:endParaRPr lang="it-IT" dirty="0">
              <a:latin typeface="Book Antiqua" panose="02040602050305030304" pitchFamily="18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C343EC3-4391-E445-A570-CF3F1DDF57D6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2" name="Immagine 11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23494E28-9584-4543-9DE4-660CA280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3" name="Shape 5" descr="Immagine 6">
              <a:extLst>
                <a:ext uri="{FF2B5EF4-FFF2-40B4-BE49-F238E27FC236}">
                  <a16:creationId xmlns:a16="http://schemas.microsoft.com/office/drawing/2014/main" id="{86F9F3EF-8822-2441-9236-834F4B5BB0FC}"/>
                </a:ext>
              </a:extLst>
            </p:cNvPr>
            <p:cNvPicPr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1D3126-3A1F-0D4B-9059-03D13F092D19}"/>
              </a:ext>
            </a:extLst>
          </p:cNvPr>
          <p:cNvSpPr txBox="1"/>
          <p:nvPr/>
        </p:nvSpPr>
        <p:spPr>
          <a:xfrm>
            <a:off x="9622437" y="4189094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Book Antiqua" panose="02040602050305030304" pitchFamily="18" charset="0"/>
              </a:rPr>
              <a:t>C</a:t>
            </a:r>
            <a:r>
              <a:rPr lang="it-IT" dirty="0" err="1">
                <a:latin typeface="Book Antiqua" panose="02040602050305030304" pitchFamily="18" charset="0"/>
              </a:rPr>
              <a:t>ontinuous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b="1" dirty="0" err="1">
                <a:latin typeface="Book Antiqua" panose="02040602050305030304" pitchFamily="18" charset="0"/>
              </a:rPr>
              <a:t>G</a:t>
            </a:r>
            <a:r>
              <a:rPr lang="it-IT" dirty="0" err="1">
                <a:latin typeface="Book Antiqua" panose="02040602050305030304" pitchFamily="18" charset="0"/>
              </a:rPr>
              <a:t>lucose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b="1" dirty="0" err="1">
                <a:latin typeface="Book Antiqua" panose="02040602050305030304" pitchFamily="18" charset="0"/>
              </a:rPr>
              <a:t>M</a:t>
            </a:r>
            <a:r>
              <a:rPr lang="it-IT" dirty="0" err="1">
                <a:latin typeface="Book Antiqua" panose="02040602050305030304" pitchFamily="18" charset="0"/>
              </a:rPr>
              <a:t>onitoring</a:t>
            </a:r>
            <a:endParaRPr lang="it-IT" dirty="0">
              <a:latin typeface="Book Antiqua" panose="0204060205030503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6AAE1C-A3CE-4B42-A36F-413DD3772348}"/>
              </a:ext>
            </a:extLst>
          </p:cNvPr>
          <p:cNvSpPr txBox="1"/>
          <p:nvPr/>
        </p:nvSpPr>
        <p:spPr>
          <a:xfrm>
            <a:off x="115620" y="6239401"/>
            <a:ext cx="455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 Antiqua" panose="02040602050305030304" pitchFamily="18" charset="0"/>
              </a:rPr>
              <a:t>S</a:t>
            </a:r>
            <a:r>
              <a:rPr lang="it-IT" dirty="0">
                <a:latin typeface="Book Antiqua" panose="02040602050305030304" pitchFamily="18" charset="0"/>
              </a:rPr>
              <a:t>elf </a:t>
            </a:r>
            <a:r>
              <a:rPr lang="it-IT" b="1" dirty="0" err="1">
                <a:latin typeface="Book Antiqua" panose="02040602050305030304" pitchFamily="18" charset="0"/>
              </a:rPr>
              <a:t>M</a:t>
            </a:r>
            <a:r>
              <a:rPr lang="it-IT" dirty="0" err="1">
                <a:latin typeface="Book Antiqua" panose="02040602050305030304" pitchFamily="18" charset="0"/>
              </a:rPr>
              <a:t>onitoring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b="1" dirty="0">
                <a:latin typeface="Book Antiqua" panose="02040602050305030304" pitchFamily="18" charset="0"/>
              </a:rPr>
              <a:t>B</a:t>
            </a:r>
            <a:r>
              <a:rPr lang="it-IT" dirty="0">
                <a:latin typeface="Book Antiqua" panose="02040602050305030304" pitchFamily="18" charset="0"/>
              </a:rPr>
              <a:t>lood </a:t>
            </a:r>
            <a:r>
              <a:rPr lang="it-IT" b="1" dirty="0" err="1">
                <a:latin typeface="Book Antiqua" panose="02040602050305030304" pitchFamily="18" charset="0"/>
              </a:rPr>
              <a:t>G</a:t>
            </a:r>
            <a:r>
              <a:rPr lang="it-IT" dirty="0" err="1">
                <a:latin typeface="Book Antiqua" panose="02040602050305030304" pitchFamily="18" charset="0"/>
              </a:rPr>
              <a:t>lucose</a:t>
            </a:r>
            <a:endParaRPr lang="it-IT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1">
            <a:extLst>
              <a:ext uri="{FF2B5EF4-FFF2-40B4-BE49-F238E27FC236}">
                <a16:creationId xmlns:a16="http://schemas.microsoft.com/office/drawing/2014/main" id="{B4408633-DA21-DF4F-9F7F-360CBF9C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8607" y="1756890"/>
            <a:ext cx="3584491" cy="2387600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Combinazione</a:t>
            </a:r>
            <a:r>
              <a:rPr lang="en-US" sz="4100" kern="1200" dirty="0">
                <a:solidFill>
                  <a:schemeClr val="tx1"/>
                </a:solidFill>
                <a:latin typeface="Book Antiqua" panose="02040602050305030304" pitchFamily="18" charset="0"/>
              </a:rPr>
              <a:t> in </a:t>
            </a:r>
            <a:r>
              <a:rPr lang="en-US" sz="4100" kern="1200" dirty="0">
                <a:ln w="22225">
                  <a:solidFill>
                    <a:srgbClr val="E403FC"/>
                  </a:solidFill>
                  <a:prstDash val="solid"/>
                </a:ln>
                <a:solidFill>
                  <a:srgbClr val="B23113"/>
                </a:solidFill>
                <a:latin typeface="Book Antiqua" panose="02040602050305030304" pitchFamily="18" charset="0"/>
              </a:rPr>
              <a:t>tandem</a:t>
            </a:r>
            <a:r>
              <a:rPr lang="en-US" sz="4100" kern="12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14" name="Segnaposto contenuto 13" descr="Immagine che contiene testo, elettronico, cellulare&#10;&#10;Descrizione generata automaticamente">
            <a:extLst>
              <a:ext uri="{FF2B5EF4-FFF2-40B4-BE49-F238E27FC236}">
                <a16:creationId xmlns:a16="http://schemas.microsoft.com/office/drawing/2014/main" id="{3E067D0D-EE9C-A34A-9776-49DF9590D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4116"/>
          <a:stretch/>
        </p:blipFill>
        <p:spPr>
          <a:xfrm>
            <a:off x="4935464" y="377993"/>
            <a:ext cx="2272972" cy="1427066"/>
          </a:xfrm>
          <a:prstGeom prst="rect">
            <a:avLst/>
          </a:prstGeom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2CF9D64-969F-9242-A72A-7D37AED5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89462" y="2709042"/>
            <a:ext cx="2189462" cy="1439916"/>
          </a:xfrm>
          <a:prstGeom prst="rect">
            <a:avLst/>
          </a:prstGeom>
        </p:spPr>
      </p:pic>
      <p:pic>
        <p:nvPicPr>
          <p:cNvPr id="23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33816CD-E84D-6C4A-88B2-6FD8BCB9A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276" y="401666"/>
            <a:ext cx="4617724" cy="2274227"/>
          </a:xfrm>
          <a:prstGeom prst="rect">
            <a:avLst/>
          </a:prstGeom>
        </p:spPr>
      </p:pic>
      <p:pic>
        <p:nvPicPr>
          <p:cNvPr id="12" name="Segnaposto contenuto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E552DB-FAC4-DD41-B638-7C50FD9A06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56" r="-1" b="-1"/>
          <a:stretch/>
        </p:blipFill>
        <p:spPr>
          <a:xfrm>
            <a:off x="5445136" y="4934736"/>
            <a:ext cx="1297219" cy="1545336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2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902062F-7F47-41E5-8574-2D1492D5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1" y="3429000"/>
            <a:ext cx="466344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4568202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443FE47-046F-6845-845B-4A81F11D12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r="41401"/>
          <a:stretch/>
        </p:blipFill>
        <p:spPr>
          <a:xfrm>
            <a:off x="8252763" y="3847013"/>
            <a:ext cx="3249605" cy="25093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D2C99B-C1C8-3846-A09A-F9D59531CAA4}"/>
              </a:ext>
            </a:extLst>
          </p:cNvPr>
          <p:cNvSpPr txBox="1"/>
          <p:nvPr/>
        </p:nvSpPr>
        <p:spPr>
          <a:xfrm>
            <a:off x="5221636" y="1729612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CSII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6C2352-9D83-AB4E-8CCA-48F320AECA02}"/>
              </a:ext>
            </a:extLst>
          </p:cNvPr>
          <p:cNvSpPr txBox="1"/>
          <p:nvPr/>
        </p:nvSpPr>
        <p:spPr>
          <a:xfrm>
            <a:off x="5126285" y="6430033"/>
            <a:ext cx="965860" cy="37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ook Antiqua" panose="02040602050305030304" pitchFamily="18" charset="0"/>
              </a:rPr>
              <a:t>CGM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34440AD-762E-E644-9F22-77D8755C8809}"/>
              </a:ext>
            </a:extLst>
          </p:cNvPr>
          <p:cNvSpPr/>
          <p:nvPr/>
        </p:nvSpPr>
        <p:spPr>
          <a:xfrm>
            <a:off x="2088955" y="289778"/>
            <a:ext cx="3200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latin typeface="Book Antiqua" panose="02040602050305030304" pitchFamily="18" charset="0"/>
              </a:rPr>
              <a:t>Glicemia attuale </a:t>
            </a:r>
          </a:p>
          <a:p>
            <a:pPr algn="r"/>
            <a:r>
              <a:rPr lang="it-IT" sz="1400" i="1" dirty="0">
                <a:latin typeface="Book Antiqua" panose="02040602050305030304" pitchFamily="18" charset="0"/>
              </a:rPr>
              <a:t>   Insulina attiva endogena stimata</a:t>
            </a:r>
          </a:p>
          <a:p>
            <a:pPr algn="r"/>
            <a:r>
              <a:rPr lang="it-IT" sz="1400" i="1" dirty="0">
                <a:latin typeface="Book Antiqua" panose="02040602050305030304" pitchFamily="18" charset="0"/>
              </a:rPr>
              <a:t>    Conta dei carboidrati</a:t>
            </a:r>
          </a:p>
          <a:p>
            <a:pPr algn="r"/>
            <a:r>
              <a:rPr lang="it-IT" sz="1400" i="1" dirty="0">
                <a:latin typeface="Book Antiqua" panose="02040602050305030304" pitchFamily="18" charset="0"/>
              </a:rPr>
              <a:t>      Sensibilità individuale all’insulina</a:t>
            </a:r>
          </a:p>
          <a:p>
            <a:pPr algn="r"/>
            <a:r>
              <a:rPr lang="it-IT" sz="1400" i="1" dirty="0">
                <a:latin typeface="Book Antiqua" panose="02040602050305030304" pitchFamily="18" charset="0"/>
              </a:rPr>
              <a:t>         Sensibilità ai carboidrati </a:t>
            </a:r>
          </a:p>
          <a:p>
            <a:pPr algn="r"/>
            <a:r>
              <a:rPr lang="it-IT" sz="1400" i="1" dirty="0">
                <a:latin typeface="Book Antiqua" panose="02040602050305030304" pitchFamily="18" charset="0"/>
              </a:rPr>
              <a:t>Valori target di glicemia</a:t>
            </a:r>
          </a:p>
          <a:p>
            <a:pPr algn="r"/>
            <a:endParaRPr lang="it-IT" dirty="0">
              <a:latin typeface="AdvTTa9c1b374"/>
            </a:endParaRPr>
          </a:p>
          <a:p>
            <a:pPr algn="r"/>
            <a:r>
              <a:rPr lang="it-IT" dirty="0">
                <a:latin typeface="AdvTTa9c1b374"/>
              </a:rPr>
              <a:t> </a:t>
            </a:r>
            <a:endParaRPr lang="it-IT" dirty="0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649A60A-079F-554C-A672-923794E91C1C}"/>
              </a:ext>
            </a:extLst>
          </p:cNvPr>
          <p:cNvCxnSpPr/>
          <p:nvPr/>
        </p:nvCxnSpPr>
        <p:spPr>
          <a:xfrm flipH="1">
            <a:off x="1935678" y="2228770"/>
            <a:ext cx="2717949" cy="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D38C4A-7A11-8648-88D6-04A2A0F7FAEC}"/>
              </a:ext>
            </a:extLst>
          </p:cNvPr>
          <p:cNvSpPr txBox="1"/>
          <p:nvPr/>
        </p:nvSpPr>
        <p:spPr>
          <a:xfrm>
            <a:off x="1921790" y="3394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75580D-BB92-464B-B12B-FE06E8AC1636}"/>
              </a:ext>
            </a:extLst>
          </p:cNvPr>
          <p:cNvSpPr txBox="1"/>
          <p:nvPr/>
        </p:nvSpPr>
        <p:spPr>
          <a:xfrm>
            <a:off x="1673817" y="3394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833288F-A4D0-0240-AFEB-A82A47977B12}"/>
              </a:ext>
            </a:extLst>
          </p:cNvPr>
          <p:cNvCxnSpPr/>
          <p:nvPr/>
        </p:nvCxnSpPr>
        <p:spPr>
          <a:xfrm>
            <a:off x="8415338" y="1428750"/>
            <a:ext cx="1971675" cy="0"/>
          </a:xfrm>
          <a:prstGeom prst="line">
            <a:avLst/>
          </a:prstGeom>
          <a:ln w="38100">
            <a:solidFill>
              <a:srgbClr val="B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A0C5B91-1E2C-9646-AE93-C37C2D8AAC69}"/>
              </a:ext>
            </a:extLst>
          </p:cNvPr>
          <p:cNvCxnSpPr/>
          <p:nvPr/>
        </p:nvCxnSpPr>
        <p:spPr>
          <a:xfrm>
            <a:off x="5192371" y="6757987"/>
            <a:ext cx="594067" cy="0"/>
          </a:xfrm>
          <a:prstGeom prst="line">
            <a:avLst/>
          </a:prstGeom>
          <a:ln w="38100">
            <a:solidFill>
              <a:srgbClr val="B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7E3F4641-81D8-D241-80D4-31B81634D9D1}"/>
              </a:ext>
            </a:extLst>
          </p:cNvPr>
          <p:cNvCxnSpPr>
            <a:cxnSpLocks/>
          </p:cNvCxnSpPr>
          <p:nvPr/>
        </p:nvCxnSpPr>
        <p:spPr>
          <a:xfrm>
            <a:off x="10772775" y="1428750"/>
            <a:ext cx="9286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2F3672B8-1544-9243-9002-B63118CF6AB9}"/>
              </a:ext>
            </a:extLst>
          </p:cNvPr>
          <p:cNvCxnSpPr>
            <a:cxnSpLocks/>
          </p:cNvCxnSpPr>
          <p:nvPr/>
        </p:nvCxnSpPr>
        <p:spPr>
          <a:xfrm>
            <a:off x="7686675" y="1642590"/>
            <a:ext cx="994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A3F81A2-7DAA-664C-B1AB-B300D910B697}"/>
              </a:ext>
            </a:extLst>
          </p:cNvPr>
          <p:cNvCxnSpPr/>
          <p:nvPr/>
        </p:nvCxnSpPr>
        <p:spPr>
          <a:xfrm>
            <a:off x="5289406" y="2072979"/>
            <a:ext cx="4970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D66C404-0F33-EB4D-BF6C-4BD07BF6EE6B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28" name="Immagine 27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3716DFF2-5EAA-FD43-9C2B-5A28968B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29" name="Shape 5" descr="Immagine 6">
              <a:extLst>
                <a:ext uri="{FF2B5EF4-FFF2-40B4-BE49-F238E27FC236}">
                  <a16:creationId xmlns:a16="http://schemas.microsoft.com/office/drawing/2014/main" id="{6B2A8C3F-0233-7547-9240-E2EFED2BD419}"/>
                </a:ext>
              </a:extLst>
            </p:cNvPr>
            <p:cNvPicPr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26033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60195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0232 L 0.31666 0.00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42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46">
            <a:extLst>
              <a:ext uri="{FF2B5EF4-FFF2-40B4-BE49-F238E27FC236}">
                <a16:creationId xmlns:a16="http://schemas.microsoft.com/office/drawing/2014/main" id="{78801A84-2105-41C4-853D-C409DF3B3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83" name="Oval 47">
              <a:extLst>
                <a:ext uri="{FF2B5EF4-FFF2-40B4-BE49-F238E27FC236}">
                  <a16:creationId xmlns:a16="http://schemas.microsoft.com/office/drawing/2014/main" id="{B7C886EB-41E7-44CD-A131-CF8E6FABC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C41CD4A-1F07-4DBE-BFC1-121B7465D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49">
              <a:extLst>
                <a:ext uri="{FF2B5EF4-FFF2-40B4-BE49-F238E27FC236}">
                  <a16:creationId xmlns:a16="http://schemas.microsoft.com/office/drawing/2014/main" id="{FC0399E4-AA22-46E2-80A1-1E28F9FE6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50">
              <a:extLst>
                <a:ext uri="{FF2B5EF4-FFF2-40B4-BE49-F238E27FC236}">
                  <a16:creationId xmlns:a16="http://schemas.microsoft.com/office/drawing/2014/main" id="{00E9AE7D-3B3F-45F5-9EE3-37EF10AEB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6DE6542-F6F9-4B7C-BD46-AE778335F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12FBE9A-6573-4F85-8994-2F774CB2E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54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56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88" name="Straight Connector 57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58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59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60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62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64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94" name="Straight Connector 65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66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67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68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70">
            <a:extLst>
              <a:ext uri="{FF2B5EF4-FFF2-40B4-BE49-F238E27FC236}">
                <a16:creationId xmlns:a16="http://schemas.microsoft.com/office/drawing/2014/main" id="{9179F18E-58CC-4A89-979E-34AC693B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3069202"/>
            <a:ext cx="304800" cy="429768"/>
            <a:chOff x="215328" y="-46937"/>
            <a:chExt cx="304800" cy="2773841"/>
          </a:xfrm>
        </p:grpSpPr>
        <p:cxnSp>
          <p:nvCxnSpPr>
            <p:cNvPr id="99" name="Straight Connector 71">
              <a:extLst>
                <a:ext uri="{FF2B5EF4-FFF2-40B4-BE49-F238E27FC236}">
                  <a16:creationId xmlns:a16="http://schemas.microsoft.com/office/drawing/2014/main" id="{9D07F5E0-56E3-4C0B-87D3-3C1C03DD1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FEA19CE-000C-4F9C-9DF4-D1E8A03F9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A5452EE-DDDB-4EEF-8570-B0FA6C98B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48CC4D6-CE8A-4006-834E-52FCCF74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F695AEB-A42E-4CE8-81DB-7E702CA9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76800" y="2931742"/>
            <a:ext cx="304800" cy="429768"/>
            <a:chOff x="215328" y="-46937"/>
            <a:chExt cx="304800" cy="277384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D81CDE5-5823-4B9F-BD9B-08DD09A72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A10BC7A-57E3-48A0-BA34-96CB71B37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C97B18E-4365-4E43-A028-D9A7BC3E1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CC25D0-76CC-47AE-93E2-6DCE87DC3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Segnaposto contenuto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8168D26-2426-994D-85D2-455F63DC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667" y="889033"/>
            <a:ext cx="7918533" cy="2692298"/>
          </a:xfrm>
          <a:prstGeom prst="rect">
            <a:avLst/>
          </a:prstGeom>
          <a:effectLst>
            <a:glow rad="127000">
              <a:schemeClr val="accent2"/>
            </a:glow>
          </a:effec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4EE2637-DD6B-1743-826A-0C5A72138A0F}"/>
              </a:ext>
            </a:extLst>
          </p:cNvPr>
          <p:cNvGrpSpPr/>
          <p:nvPr/>
        </p:nvGrpSpPr>
        <p:grpSpPr>
          <a:xfrm>
            <a:off x="7849883" y="3932321"/>
            <a:ext cx="3516933" cy="2919717"/>
            <a:chOff x="7849883" y="3932321"/>
            <a:chExt cx="3516933" cy="2919717"/>
          </a:xfrm>
        </p:grpSpPr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CDE27109-6FC7-E649-B113-2F5DE08EB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49883" y="3932321"/>
              <a:ext cx="3516933" cy="2919717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2972697-1792-EE47-85FE-CA6FC4FA176B}"/>
                </a:ext>
              </a:extLst>
            </p:cNvPr>
            <p:cNvSpPr txBox="1"/>
            <p:nvPr/>
          </p:nvSpPr>
          <p:spPr>
            <a:xfrm>
              <a:off x="8182451" y="6110963"/>
              <a:ext cx="117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GRUPPO 2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A3F66EA4-8227-DA41-BCD3-8AE9B1A9AA0C}"/>
              </a:ext>
            </a:extLst>
          </p:cNvPr>
          <p:cNvGrpSpPr/>
          <p:nvPr/>
        </p:nvGrpSpPr>
        <p:grpSpPr>
          <a:xfrm>
            <a:off x="216585" y="2941901"/>
            <a:ext cx="3516933" cy="2919717"/>
            <a:chOff x="216585" y="2941901"/>
            <a:chExt cx="3516933" cy="2919717"/>
          </a:xfrm>
        </p:grpSpPr>
        <p:pic>
          <p:nvPicPr>
            <p:cNvPr id="9" name="Elemento grafico 8">
              <a:extLst>
                <a:ext uri="{FF2B5EF4-FFF2-40B4-BE49-F238E27FC236}">
                  <a16:creationId xmlns:a16="http://schemas.microsoft.com/office/drawing/2014/main" id="{2BB0C6E1-11D0-8640-937A-9514F9530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6585" y="2941901"/>
              <a:ext cx="3516933" cy="2919717"/>
            </a:xfrm>
            <a:prstGeom prst="rect">
              <a:avLst/>
            </a:prstGeom>
          </p:spPr>
        </p:pic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72A6F400-1368-5447-BB46-D7992FA71FB3}"/>
                </a:ext>
              </a:extLst>
            </p:cNvPr>
            <p:cNvSpPr txBox="1"/>
            <p:nvPr/>
          </p:nvSpPr>
          <p:spPr>
            <a:xfrm>
              <a:off x="495864" y="5085181"/>
              <a:ext cx="117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GRUPPO 1</a:t>
              </a:r>
            </a:p>
          </p:txBody>
        </p:sp>
      </p:grpSp>
      <p:pic>
        <p:nvPicPr>
          <p:cNvPr id="101" name="Immagine 100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49D035F8-8B71-8847-A70F-01EE26E71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976" y="52027"/>
            <a:ext cx="653340" cy="707785"/>
          </a:xfrm>
          <a:prstGeom prst="rect">
            <a:avLst/>
          </a:prstGeom>
          <a:effectLst>
            <a:glow rad="266700">
              <a:schemeClr val="bg1">
                <a:alpha val="22000"/>
              </a:schemeClr>
            </a:glow>
            <a:softEdge rad="0"/>
          </a:effec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1780BAE-4324-5344-A87D-7AE005843F56}"/>
              </a:ext>
            </a:extLst>
          </p:cNvPr>
          <p:cNvGrpSpPr/>
          <p:nvPr/>
        </p:nvGrpSpPr>
        <p:grpSpPr>
          <a:xfrm>
            <a:off x="465164" y="225082"/>
            <a:ext cx="3511733" cy="2386857"/>
            <a:chOff x="465164" y="225082"/>
            <a:chExt cx="3511733" cy="2386857"/>
          </a:xfrm>
        </p:grpSpPr>
        <p:pic>
          <p:nvPicPr>
            <p:cNvPr id="20" name="Elemento grafico 19" descr="Tiro a segno contorno">
              <a:extLst>
                <a:ext uri="{FF2B5EF4-FFF2-40B4-BE49-F238E27FC236}">
                  <a16:creationId xmlns:a16="http://schemas.microsoft.com/office/drawing/2014/main" id="{034F41A8-47A6-5646-9301-454826FC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5173509">
              <a:off x="465164" y="225082"/>
              <a:ext cx="1557757" cy="155775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5F3EFD4-A221-004C-A4B1-2C5C7C908E18}"/>
                </a:ext>
              </a:extLst>
            </p:cNvPr>
            <p:cNvSpPr txBox="1"/>
            <p:nvPr/>
          </p:nvSpPr>
          <p:spPr>
            <a:xfrm rot="20270189">
              <a:off x="703097" y="1288500"/>
              <a:ext cx="3273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Controllo dell’HbA1c</a:t>
              </a:r>
            </a:p>
          </p:txBody>
        </p:sp>
      </p:grpSp>
      <p:pic>
        <p:nvPicPr>
          <p:cNvPr id="48" name="Shape 5" descr="Immagine 6">
            <a:extLst>
              <a:ext uri="{FF2B5EF4-FFF2-40B4-BE49-F238E27FC236}">
                <a16:creationId xmlns:a16="http://schemas.microsoft.com/office/drawing/2014/main" id="{1E5C0B10-5845-384C-AEF5-B76CF9727658}"/>
              </a:ext>
            </a:extLst>
          </p:cNvPr>
          <p:cNvPicPr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2355" y="30418"/>
            <a:ext cx="1561465" cy="69469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/>
            </a:outerShdw>
            <a:softEdge rad="101600"/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2E9E7B-81A7-D940-AD91-83854EF68D53}"/>
              </a:ext>
            </a:extLst>
          </p:cNvPr>
          <p:cNvSpPr/>
          <p:nvPr/>
        </p:nvSpPr>
        <p:spPr>
          <a:xfrm>
            <a:off x="9724126" y="1977502"/>
            <a:ext cx="934349" cy="292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326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edificio, cielo, esterni, montagna&#10;&#10;Descrizione generata automaticamente">
            <a:extLst>
              <a:ext uri="{FF2B5EF4-FFF2-40B4-BE49-F238E27FC236}">
                <a16:creationId xmlns:a16="http://schemas.microsoft.com/office/drawing/2014/main" id="{70A2442B-A409-844E-BBDE-E7691118C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11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C8D200B-8F53-4D4B-9594-CC45E7BA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46" y="522482"/>
            <a:ext cx="3414373" cy="1034962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pPr algn="ctr"/>
            <a:br>
              <a:rPr lang="en-US" sz="3200" b="1" dirty="0">
                <a:latin typeface="Book Antiqua" panose="02040602050305030304" pitchFamily="18" charset="0"/>
              </a:rPr>
            </a:br>
            <a:r>
              <a:rPr lang="en-US" sz="3200" b="1" dirty="0">
                <a:latin typeface="Book Antiqua" panose="02040602050305030304" pitchFamily="18" charset="0"/>
              </a:rPr>
              <a:t>IL DISEGNO DEL TRIAL</a:t>
            </a:r>
            <a:br>
              <a:rPr lang="en-US" sz="3200" b="1" dirty="0">
                <a:latin typeface="Book Antiqua" panose="02040602050305030304" pitchFamily="18" charset="0"/>
              </a:rPr>
            </a:br>
            <a:endParaRPr lang="en-US" sz="320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06EA219-33BE-104E-99F4-3C7C138EB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430463"/>
              </p:ext>
            </p:extLst>
          </p:nvPr>
        </p:nvGraphicFramePr>
        <p:xfrm>
          <a:off x="682227" y="3114877"/>
          <a:ext cx="4756672" cy="227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Segnaposto contenuto 10">
            <a:extLst>
              <a:ext uri="{FF2B5EF4-FFF2-40B4-BE49-F238E27FC236}">
                <a16:creationId xmlns:a16="http://schemas.microsoft.com/office/drawing/2014/main" id="{A05F9C02-11A7-744B-ABB6-98D48B102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6593" y="1211933"/>
            <a:ext cx="5283180" cy="56460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i="1" dirty="0">
                <a:solidFill>
                  <a:schemeClr val="bg1"/>
                </a:solidFill>
                <a:latin typeface="Baskerville Old Face" panose="02020602080505020303" pitchFamily="18" charset="77"/>
              </a:rPr>
              <a:t>CRITERI DI INCLUSIONE</a:t>
            </a:r>
          </a:p>
          <a:p>
            <a:pPr>
              <a:buClr>
                <a:srgbClr val="4BBF64"/>
              </a:buClr>
              <a:buFont typeface="Wingdings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DM1 da almeno 2 aa</a:t>
            </a:r>
          </a:p>
          <a:p>
            <a:pPr>
              <a:buClr>
                <a:srgbClr val="4BBF64"/>
              </a:buClr>
              <a:buFont typeface="Wingdings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18+</a:t>
            </a:r>
          </a:p>
          <a:p>
            <a:pPr>
              <a:buClr>
                <a:srgbClr val="4BBF64"/>
              </a:buClr>
              <a:buFont typeface="Wingdings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Terapia attuale: MDI+SMBG</a:t>
            </a:r>
          </a:p>
          <a:p>
            <a:pPr>
              <a:buClr>
                <a:srgbClr val="4BBF64"/>
              </a:buClr>
              <a:buFont typeface="Wingdings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Controllo </a:t>
            </a:r>
            <a:r>
              <a:rPr lang="it-IT" dirty="0" err="1">
                <a:solidFill>
                  <a:schemeClr val="bg1"/>
                </a:solidFill>
                <a:latin typeface="Baskerville Old Face" panose="02020602080505020303" pitchFamily="18" charset="77"/>
              </a:rPr>
              <a:t>Hb</a:t>
            </a: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askerville Old Face" panose="02020602080505020303" pitchFamily="18" charset="77"/>
              </a:rPr>
              <a:t>glicata</a:t>
            </a: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 ≤ 64 </a:t>
            </a:r>
            <a:r>
              <a:rPr lang="it-IT" dirty="0" err="1">
                <a:solidFill>
                  <a:schemeClr val="bg1"/>
                </a:solidFill>
                <a:latin typeface="Baskerville Old Face" panose="02020602080505020303" pitchFamily="18" charset="77"/>
              </a:rPr>
              <a:t>mmol</a:t>
            </a:r>
            <a:r>
              <a:rPr lang="it-IT" dirty="0">
                <a:solidFill>
                  <a:schemeClr val="bg1"/>
                </a:solidFill>
                <a:latin typeface="Baskerville Old Face" panose="02020602080505020303" pitchFamily="18" charset="77"/>
              </a:rPr>
              <a:t>/</a:t>
            </a:r>
            <a:r>
              <a:rPr lang="it-IT" dirty="0" err="1">
                <a:solidFill>
                  <a:schemeClr val="bg1"/>
                </a:solidFill>
                <a:latin typeface="Baskerville Old Face" panose="02020602080505020303" pitchFamily="18" charset="77"/>
              </a:rPr>
              <a:t>mol</a:t>
            </a:r>
            <a:endParaRPr lang="it-IT" dirty="0">
              <a:solidFill>
                <a:schemeClr val="bg1"/>
              </a:solidFill>
              <a:latin typeface="Baskerville Old Face" panose="02020602080505020303" pitchFamily="18" charset="77"/>
            </a:endParaRPr>
          </a:p>
          <a:p>
            <a:pPr marL="0" indent="0">
              <a:buClr>
                <a:srgbClr val="4BBF64"/>
              </a:buClr>
              <a:buNone/>
            </a:pPr>
            <a:endParaRPr lang="it-IT" dirty="0">
              <a:solidFill>
                <a:schemeClr val="bg1"/>
              </a:solidFill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b="1" i="1" dirty="0">
                <a:solidFill>
                  <a:schemeClr val="bg1"/>
                </a:solidFill>
                <a:latin typeface="Garamond" panose="02020404030301010803" pitchFamily="18" charset="0"/>
              </a:rPr>
              <a:t>CRITERI DI ESCLUSIONE </a:t>
            </a:r>
            <a:br>
              <a:rPr lang="it-IT" b="1" i="1" dirty="0"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</a:t>
            </a:r>
            <a:r>
              <a:rPr lang="it-IT" sz="2900" b="1" i="1" dirty="0">
                <a:latin typeface="Garamond" panose="02020404030301010803" pitchFamily="18" charset="0"/>
              </a:rPr>
              <a:t>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CS nei 3 mesi precedenti</a:t>
            </a:r>
            <a:br>
              <a:rPr lang="it-IT" sz="2900" dirty="0"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Retinopatia diabetica proliferativa attiva</a:t>
            </a:r>
            <a:br>
              <a:rPr lang="it-IT" sz="2900" dirty="0"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Neuropatia vegetativa severa</a:t>
            </a:r>
            <a:br>
              <a:rPr lang="it-IT" sz="2900" dirty="0"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Disfunzioni epatiche o renali</a:t>
            </a:r>
            <a:br>
              <a:rPr lang="it-IT" sz="2900" dirty="0"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Abuso di sostanze (eccetto nicotina)</a:t>
            </a:r>
            <a:b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it-IT" sz="29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✗  </a:t>
            </a:r>
            <a:r>
              <a:rPr lang="it-IT" sz="2900" dirty="0">
                <a:solidFill>
                  <a:schemeClr val="bg1"/>
                </a:solidFill>
                <a:latin typeface="Garamond" panose="02020404030301010803" pitchFamily="18" charset="0"/>
              </a:rPr>
              <a:t>Gravidanza in atto o in programma</a:t>
            </a:r>
          </a:p>
          <a:p>
            <a:pPr marL="0" indent="0">
              <a:buNone/>
            </a:pPr>
            <a:br>
              <a:rPr lang="it-IT" sz="1300" dirty="0">
                <a:latin typeface="Garamond" panose="02020404030301010803" pitchFamily="18" charset="0"/>
              </a:rPr>
            </a:br>
            <a:endParaRPr lang="it-IT" dirty="0"/>
          </a:p>
        </p:txBody>
      </p:sp>
      <p:pic>
        <p:nvPicPr>
          <p:cNvPr id="36" name="Immagine 35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3ED8E766-BD79-9C48-8E06-252E5D8D8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6190" y="153175"/>
            <a:ext cx="653340" cy="707785"/>
          </a:xfrm>
          <a:prstGeom prst="rect">
            <a:avLst/>
          </a:prstGeom>
        </p:spPr>
      </p:pic>
      <p:pic>
        <p:nvPicPr>
          <p:cNvPr id="7" name="Shape 5" descr="Immagine 6">
            <a:extLst>
              <a:ext uri="{FF2B5EF4-FFF2-40B4-BE49-F238E27FC236}">
                <a16:creationId xmlns:a16="http://schemas.microsoft.com/office/drawing/2014/main" id="{12938035-81A9-994A-8D42-1C30B5B26F92}"/>
              </a:ext>
            </a:extLst>
          </p:cNvPr>
          <p:cNvPicPr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04725" y="153165"/>
            <a:ext cx="1561465" cy="69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2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95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97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0738608-78FF-D644-B02A-B8136056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523" y="356912"/>
            <a:ext cx="4787331" cy="1574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>
                <a:latin typeface="Book Antiqua" panose="02040602050305030304" pitchFamily="18" charset="0"/>
              </a:rPr>
              <a:t>ENDPOINTS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FDF32B5C-56CA-41B2-B98F-3B7181734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0946" y="450563"/>
            <a:ext cx="1366757" cy="1232062"/>
          </a:xfrm>
          <a:custGeom>
            <a:avLst/>
            <a:gdLst>
              <a:gd name="connsiteX0" fmla="*/ 389939 w 1366757"/>
              <a:gd name="connsiteY0" fmla="*/ 0 h 1232062"/>
              <a:gd name="connsiteX1" fmla="*/ 978131 w 1366757"/>
              <a:gd name="connsiteY1" fmla="*/ 0 h 1232062"/>
              <a:gd name="connsiteX2" fmla="*/ 1062158 w 1366757"/>
              <a:gd name="connsiteY2" fmla="*/ 48072 h 1232062"/>
              <a:gd name="connsiteX3" fmla="*/ 1356254 w 1366757"/>
              <a:gd name="connsiteY3" fmla="*/ 566179 h 1232062"/>
              <a:gd name="connsiteX4" fmla="*/ 1356254 w 1366757"/>
              <a:gd name="connsiteY4" fmla="*/ 665884 h 1232062"/>
              <a:gd name="connsiteX5" fmla="*/ 1062158 w 1366757"/>
              <a:gd name="connsiteY5" fmla="*/ 1183990 h 1232062"/>
              <a:gd name="connsiteX6" fmla="*/ 978131 w 1366757"/>
              <a:gd name="connsiteY6" fmla="*/ 1232062 h 1232062"/>
              <a:gd name="connsiteX7" fmla="*/ 389939 w 1366757"/>
              <a:gd name="connsiteY7" fmla="*/ 1232062 h 1232062"/>
              <a:gd name="connsiteX8" fmla="*/ 305913 w 1366757"/>
              <a:gd name="connsiteY8" fmla="*/ 1183990 h 1232062"/>
              <a:gd name="connsiteX9" fmla="*/ 11817 w 1366757"/>
              <a:gd name="connsiteY9" fmla="*/ 665884 h 1232062"/>
              <a:gd name="connsiteX10" fmla="*/ 11817 w 1366757"/>
              <a:gd name="connsiteY10" fmla="*/ 566179 h 1232062"/>
              <a:gd name="connsiteX11" fmla="*/ 305913 w 1366757"/>
              <a:gd name="connsiteY11" fmla="*/ 48072 h 1232062"/>
              <a:gd name="connsiteX12" fmla="*/ 389939 w 1366757"/>
              <a:gd name="connsiteY12" fmla="*/ 0 h 123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757" h="1232062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4" name="Freeform: Shape 103">
            <a:extLst>
              <a:ext uri="{FF2B5EF4-FFF2-40B4-BE49-F238E27FC236}">
                <a16:creationId xmlns:a16="http://schemas.microsoft.com/office/drawing/2014/main" id="{D13042C5-FBFD-461A-A131-5C448FAF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91" y="1799112"/>
            <a:ext cx="4808198" cy="426190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53339482-2518-48ED-BB8A-78BA44D8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560" y="1208098"/>
            <a:ext cx="2426310" cy="2187196"/>
          </a:xfrm>
          <a:custGeom>
            <a:avLst/>
            <a:gdLst>
              <a:gd name="connsiteX0" fmla="*/ 638327 w 2237370"/>
              <a:gd name="connsiteY0" fmla="*/ 0 h 2016876"/>
              <a:gd name="connsiteX1" fmla="*/ 1601193 w 2237370"/>
              <a:gd name="connsiteY1" fmla="*/ 0 h 2016876"/>
              <a:gd name="connsiteX2" fmla="*/ 1738744 w 2237370"/>
              <a:gd name="connsiteY2" fmla="*/ 78694 h 2016876"/>
              <a:gd name="connsiteX3" fmla="*/ 2220176 w 2237370"/>
              <a:gd name="connsiteY3" fmla="*/ 926830 h 2016876"/>
              <a:gd name="connsiteX4" fmla="*/ 2220176 w 2237370"/>
              <a:gd name="connsiteY4" fmla="*/ 1090047 h 2016876"/>
              <a:gd name="connsiteX5" fmla="*/ 1738744 w 2237370"/>
              <a:gd name="connsiteY5" fmla="*/ 1938183 h 2016876"/>
              <a:gd name="connsiteX6" fmla="*/ 1601193 w 2237370"/>
              <a:gd name="connsiteY6" fmla="*/ 2016876 h 2016876"/>
              <a:gd name="connsiteX7" fmla="*/ 638327 w 2237370"/>
              <a:gd name="connsiteY7" fmla="*/ 2016876 h 2016876"/>
              <a:gd name="connsiteX8" fmla="*/ 500776 w 2237370"/>
              <a:gd name="connsiteY8" fmla="*/ 1938183 h 2016876"/>
              <a:gd name="connsiteX9" fmla="*/ 19344 w 2237370"/>
              <a:gd name="connsiteY9" fmla="*/ 1090047 h 2016876"/>
              <a:gd name="connsiteX10" fmla="*/ 19344 w 2237370"/>
              <a:gd name="connsiteY10" fmla="*/ 926830 h 2016876"/>
              <a:gd name="connsiteX11" fmla="*/ 500776 w 2237370"/>
              <a:gd name="connsiteY11" fmla="*/ 78694 h 2016876"/>
              <a:gd name="connsiteX12" fmla="*/ 638327 w 2237370"/>
              <a:gd name="connsiteY12" fmla="*/ 0 h 201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370" h="2016876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Elemento grafico 9" descr="Cervello in testa con riempimento a tinta unita">
            <a:extLst>
              <a:ext uri="{FF2B5EF4-FFF2-40B4-BE49-F238E27FC236}">
                <a16:creationId xmlns:a16="http://schemas.microsoft.com/office/drawing/2014/main" id="{68725936-86F6-AE45-9A4C-F4638DAF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0096" y="2523672"/>
            <a:ext cx="3155213" cy="3155213"/>
          </a:xfrm>
          <a:prstGeom prst="rect">
            <a:avLst/>
          </a:pr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EEC55F4D-D9C2-4111-949F-1021A85FC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2185" y="4925651"/>
            <a:ext cx="1839293" cy="1658029"/>
          </a:xfrm>
          <a:custGeom>
            <a:avLst/>
            <a:gdLst>
              <a:gd name="connsiteX0" fmla="*/ 485386 w 1701304"/>
              <a:gd name="connsiteY0" fmla="*/ 0 h 1533639"/>
              <a:gd name="connsiteX1" fmla="*/ 1217552 w 1701304"/>
              <a:gd name="connsiteY1" fmla="*/ 0 h 1533639"/>
              <a:gd name="connsiteX2" fmla="*/ 1322147 w 1701304"/>
              <a:gd name="connsiteY2" fmla="*/ 59839 h 1533639"/>
              <a:gd name="connsiteX3" fmla="*/ 1688230 w 1701304"/>
              <a:gd name="connsiteY3" fmla="*/ 704765 h 1533639"/>
              <a:gd name="connsiteX4" fmla="*/ 1688230 w 1701304"/>
              <a:gd name="connsiteY4" fmla="*/ 828876 h 1533639"/>
              <a:gd name="connsiteX5" fmla="*/ 1322147 w 1701304"/>
              <a:gd name="connsiteY5" fmla="*/ 1473800 h 1533639"/>
              <a:gd name="connsiteX6" fmla="*/ 1217552 w 1701304"/>
              <a:gd name="connsiteY6" fmla="*/ 1533639 h 1533639"/>
              <a:gd name="connsiteX7" fmla="*/ 485386 w 1701304"/>
              <a:gd name="connsiteY7" fmla="*/ 1533639 h 1533639"/>
              <a:gd name="connsiteX8" fmla="*/ 380793 w 1701304"/>
              <a:gd name="connsiteY8" fmla="*/ 1473800 h 1533639"/>
              <a:gd name="connsiteX9" fmla="*/ 14709 w 1701304"/>
              <a:gd name="connsiteY9" fmla="*/ 828876 h 1533639"/>
              <a:gd name="connsiteX10" fmla="*/ 14709 w 1701304"/>
              <a:gd name="connsiteY10" fmla="*/ 704765 h 1533639"/>
              <a:gd name="connsiteX11" fmla="*/ 380793 w 1701304"/>
              <a:gd name="connsiteY11" fmla="*/ 59839 h 1533639"/>
              <a:gd name="connsiteX12" fmla="*/ 485386 w 1701304"/>
              <a:gd name="connsiteY12" fmla="*/ 0 h 153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304" h="1533639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Segnaposto contenuto 6" descr="Scudo con segno di spunta con riempimento a tinta unita">
            <a:extLst>
              <a:ext uri="{FF2B5EF4-FFF2-40B4-BE49-F238E27FC236}">
                <a16:creationId xmlns:a16="http://schemas.microsoft.com/office/drawing/2014/main" id="{D2F8F26E-C777-734B-87DC-80695F0452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4047" y="521265"/>
            <a:ext cx="1000554" cy="1000554"/>
          </a:xfrm>
          <a:prstGeom prst="rect">
            <a:avLst/>
          </a:prstGeom>
        </p:spPr>
      </p:pic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71619BAE-C4B6-9B4D-A8C4-D0A4C5CEAE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5841607"/>
              </p:ext>
            </p:extLst>
          </p:nvPr>
        </p:nvGraphicFramePr>
        <p:xfrm>
          <a:off x="313793" y="2460217"/>
          <a:ext cx="5565756" cy="3920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" name="Immagine 26">
            <a:extLst>
              <a:ext uri="{FF2B5EF4-FFF2-40B4-BE49-F238E27FC236}">
                <a16:creationId xmlns:a16="http://schemas.microsoft.com/office/drawing/2014/main" id="{F6BA8586-3695-D440-8169-C59CC299BB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305" y="1773881"/>
            <a:ext cx="1609659" cy="901407"/>
          </a:xfrm>
          <a:prstGeom prst="rect">
            <a:avLst/>
          </a:prstGeom>
        </p:spPr>
      </p:pic>
      <p:pic>
        <p:nvPicPr>
          <p:cNvPr id="13" name="Elemento grafico 12" descr="Avviso con riempimento a tinta unita">
            <a:extLst>
              <a:ext uri="{FF2B5EF4-FFF2-40B4-BE49-F238E27FC236}">
                <a16:creationId xmlns:a16="http://schemas.microsoft.com/office/drawing/2014/main" id="{BEECB4BE-C378-7A4B-BB4A-EA02F243B9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37276" y="4925651"/>
            <a:ext cx="1329109" cy="1329109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9FF95DC5-A039-614C-960F-1373741203A7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9" name="Immagine 18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8CB843EB-70A6-9549-AA48-EE717BB2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20" name="Shape 5" descr="Immagine 6">
              <a:extLst>
                <a:ext uri="{FF2B5EF4-FFF2-40B4-BE49-F238E27FC236}">
                  <a16:creationId xmlns:a16="http://schemas.microsoft.com/office/drawing/2014/main" id="{5951221F-ACAA-1940-AE2E-1EA3043B568C}"/>
                </a:ext>
              </a:extLst>
            </p:cNvPr>
            <p:cNvPicPr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3494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4F3C9-5916-4A08-85F9-34AD5193C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92F628-28C2-9E4E-AF4F-0C7C664A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Le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fasi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dello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studio</a:t>
            </a:r>
          </a:p>
        </p:txBody>
      </p:sp>
      <p:sp>
        <p:nvSpPr>
          <p:cNvPr id="39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D166B2C-FBC5-5943-91A7-EE6F65511C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9766053"/>
              </p:ext>
            </p:extLst>
          </p:nvPr>
        </p:nvGraphicFramePr>
        <p:xfrm>
          <a:off x="4905671" y="603617"/>
          <a:ext cx="6713220" cy="563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E3D76935-4206-4544-8D96-8F20FB326341}"/>
              </a:ext>
            </a:extLst>
          </p:cNvPr>
          <p:cNvSpPr/>
          <p:nvPr/>
        </p:nvSpPr>
        <p:spPr>
          <a:xfrm>
            <a:off x="5530473" y="4551659"/>
            <a:ext cx="1379349" cy="77491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9A5E578-D9A7-434B-AF68-B89C66063089}"/>
              </a:ext>
            </a:extLst>
          </p:cNvPr>
          <p:cNvSpPr/>
          <p:nvPr/>
        </p:nvSpPr>
        <p:spPr>
          <a:xfrm>
            <a:off x="4999277" y="2599806"/>
            <a:ext cx="1379349" cy="65580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39FDDA67-4026-A842-B096-F782D283FEED}"/>
              </a:ext>
            </a:extLst>
          </p:cNvPr>
          <p:cNvSpPr/>
          <p:nvPr/>
        </p:nvSpPr>
        <p:spPr>
          <a:xfrm>
            <a:off x="7827979" y="3283975"/>
            <a:ext cx="1300464" cy="85040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3E7F7BD-DABB-8443-A86D-74A703AFFD23}"/>
              </a:ext>
            </a:extLst>
          </p:cNvPr>
          <p:cNvSpPr/>
          <p:nvPr/>
        </p:nvSpPr>
        <p:spPr>
          <a:xfrm>
            <a:off x="8689545" y="779711"/>
            <a:ext cx="1784888" cy="85040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5538A28-C539-CD45-99BD-27843E288D68}"/>
              </a:ext>
            </a:extLst>
          </p:cNvPr>
          <p:cNvGrpSpPr/>
          <p:nvPr/>
        </p:nvGrpSpPr>
        <p:grpSpPr>
          <a:xfrm>
            <a:off x="106682" y="28457"/>
            <a:ext cx="2321467" cy="756423"/>
            <a:chOff x="106682" y="28457"/>
            <a:chExt cx="2321467" cy="756423"/>
          </a:xfrm>
        </p:grpSpPr>
        <p:pic>
          <p:nvPicPr>
            <p:cNvPr id="16" name="Immagine 15" descr="Immagine che contiene testo, grafica vettoriale&#10;&#10;Descrizione generata automaticamente">
              <a:extLst>
                <a:ext uri="{FF2B5EF4-FFF2-40B4-BE49-F238E27FC236}">
                  <a16:creationId xmlns:a16="http://schemas.microsoft.com/office/drawing/2014/main" id="{90E245D1-8752-2240-9EB0-CCD84D10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82" y="77095"/>
              <a:ext cx="653340" cy="707785"/>
            </a:xfrm>
            <a:prstGeom prst="rect">
              <a:avLst/>
            </a:prstGeom>
          </p:spPr>
        </p:pic>
        <p:pic>
          <p:nvPicPr>
            <p:cNvPr id="17" name="Shape 5" descr="Immagine 6">
              <a:extLst>
                <a:ext uri="{FF2B5EF4-FFF2-40B4-BE49-F238E27FC236}">
                  <a16:creationId xmlns:a16="http://schemas.microsoft.com/office/drawing/2014/main" id="{B6AC3543-2604-2349-A1DF-58B299195461}"/>
                </a:ext>
              </a:extLst>
            </p:cNvPr>
            <p:cNvPicPr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6684" y="28457"/>
              <a:ext cx="1561465" cy="6946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3188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</TotalTime>
  <Words>506</Words>
  <Application>Microsoft Macintosh PowerPoint</Application>
  <PresentationFormat>Widescreen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AdvTTa9c1b374</vt:lpstr>
      <vt:lpstr>Arial</vt:lpstr>
      <vt:lpstr>Baskerville Old Face</vt:lpstr>
      <vt:lpstr>Book Antiqua</vt:lpstr>
      <vt:lpstr>Calibri</vt:lpstr>
      <vt:lpstr>Calibri Light</vt:lpstr>
      <vt:lpstr>Garamond</vt:lpstr>
      <vt:lpstr>Wingdings</vt:lpstr>
      <vt:lpstr>Tema di Office</vt:lpstr>
      <vt:lpstr>Diabete Mellito di tipo 1:  un trial clinico apre nuove prospettive di trattamento migliorando il controllo dell’HbA1c e la compliance terapeutica</vt:lpstr>
      <vt:lpstr>Quanti sono i pazienti?</vt:lpstr>
      <vt:lpstr>Presentazione standard di PowerPoint</vt:lpstr>
      <vt:lpstr>La terapia oggi</vt:lpstr>
      <vt:lpstr>Combinazione in tandem </vt:lpstr>
      <vt:lpstr>Presentazione standard di PowerPoint</vt:lpstr>
      <vt:lpstr> IL DISEGNO DEL TRIAL </vt:lpstr>
      <vt:lpstr>ENDPOINTS</vt:lpstr>
      <vt:lpstr>Le fasi dello studio</vt:lpstr>
      <vt:lpstr>Le fasi dello studio</vt:lpstr>
      <vt:lpstr>Presentazione standard di PowerPoint</vt:lpstr>
      <vt:lpstr>Perché Degludec? </vt:lpstr>
      <vt:lpstr>Le fasi dello studio</vt:lpstr>
      <vt:lpstr>Presentazione standard di PowerPoint</vt:lpstr>
      <vt:lpstr>Risultati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 Mellito di tipo 1:  un trial clinico apre nuove prospettive di trattamento migliorando il controllo dell’HbA1c e la compliance terapeutica </dc:title>
  <dc:creator>Daniela Sorini Dini</dc:creator>
  <cp:lastModifiedBy>Utente di Microsoft Office</cp:lastModifiedBy>
  <cp:revision>130</cp:revision>
  <dcterms:created xsi:type="dcterms:W3CDTF">2021-03-11T06:04:13Z</dcterms:created>
  <dcterms:modified xsi:type="dcterms:W3CDTF">2021-04-07T18:19:36Z</dcterms:modified>
</cp:coreProperties>
</file>