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1" r:id="rId1"/>
    <p:sldMasterId id="2147483773" r:id="rId2"/>
    <p:sldMasterId id="2147483785" r:id="rId3"/>
  </p:sldMasterIdLst>
  <p:notesMasterIdLst>
    <p:notesMasterId r:id="rId23"/>
  </p:notesMasterIdLst>
  <p:sldIdLst>
    <p:sldId id="256" r:id="rId4"/>
    <p:sldId id="260" r:id="rId5"/>
    <p:sldId id="261" r:id="rId6"/>
    <p:sldId id="262" r:id="rId7"/>
    <p:sldId id="264" r:id="rId8"/>
    <p:sldId id="265" r:id="rId9"/>
    <p:sldId id="272" r:id="rId10"/>
    <p:sldId id="273" r:id="rId11"/>
    <p:sldId id="257" r:id="rId12"/>
    <p:sldId id="259" r:id="rId13"/>
    <p:sldId id="263" r:id="rId14"/>
    <p:sldId id="266" r:id="rId15"/>
    <p:sldId id="270" r:id="rId16"/>
    <p:sldId id="268" r:id="rId17"/>
    <p:sldId id="271" r:id="rId18"/>
    <p:sldId id="274" r:id="rId19"/>
    <p:sldId id="277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BA98"/>
    <a:srgbClr val="E29363"/>
    <a:srgbClr val="B46C97"/>
    <a:srgbClr val="E32C36"/>
    <a:srgbClr val="3F8C58"/>
    <a:srgbClr val="05612D"/>
    <a:srgbClr val="99CB38"/>
    <a:srgbClr val="008080"/>
    <a:srgbClr val="B1BCB8"/>
    <a:srgbClr val="ADD5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09" autoAdjust="0"/>
    <p:restoredTop sz="94660"/>
  </p:normalViewPr>
  <p:slideViewPr>
    <p:cSldViewPr snapToGrid="0">
      <p:cViewPr varScale="1">
        <p:scale>
          <a:sx n="58" d="100"/>
          <a:sy n="58" d="100"/>
        </p:scale>
        <p:origin x="44" y="2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gi De Angelis" userId="959c328c33e8c2f4" providerId="LiveId" clId="{D3A5436A-2135-40A1-B862-B56195BF9C5F}"/>
    <pc:docChg chg="undo custSel modSld sldOrd">
      <pc:chgData name="Luigi De Angelis" userId="959c328c33e8c2f4" providerId="LiveId" clId="{D3A5436A-2135-40A1-B862-B56195BF9C5F}" dt="2019-04-04T16:45:47.228" v="1361" actId="20577"/>
      <pc:docMkLst>
        <pc:docMk/>
      </pc:docMkLst>
      <pc:sldChg chg="addSp delSp modSp">
        <pc:chgData name="Luigi De Angelis" userId="959c328c33e8c2f4" providerId="LiveId" clId="{D3A5436A-2135-40A1-B862-B56195BF9C5F}" dt="2019-04-01T16:12:54.628" v="1178" actId="20577"/>
        <pc:sldMkLst>
          <pc:docMk/>
          <pc:sldMk cId="1584620715" sldId="256"/>
        </pc:sldMkLst>
        <pc:spChg chg="mod">
          <ac:chgData name="Luigi De Angelis" userId="959c328c33e8c2f4" providerId="LiveId" clId="{D3A5436A-2135-40A1-B862-B56195BF9C5F}" dt="2019-04-01T16:12:54.628" v="1178" actId="20577"/>
          <ac:spMkLst>
            <pc:docMk/>
            <pc:sldMk cId="1584620715" sldId="256"/>
            <ac:spMk id="3" creationId="{AA58C89D-36F8-45E8-965F-DA89947BCC47}"/>
          </ac:spMkLst>
        </pc:spChg>
        <pc:spChg chg="del">
          <ac:chgData name="Luigi De Angelis" userId="959c328c33e8c2f4" providerId="LiveId" clId="{D3A5436A-2135-40A1-B862-B56195BF9C5F}" dt="2019-04-01T16:08:21.191" v="1084"/>
          <ac:spMkLst>
            <pc:docMk/>
            <pc:sldMk cId="1584620715" sldId="256"/>
            <ac:spMk id="7" creationId="{9705D166-76E0-4731-B387-53B794287BCE}"/>
          </ac:spMkLst>
        </pc:spChg>
        <pc:picChg chg="add mod">
          <ac:chgData name="Luigi De Angelis" userId="959c328c33e8c2f4" providerId="LiveId" clId="{D3A5436A-2135-40A1-B862-B56195BF9C5F}" dt="2019-04-01T16:01:41.248" v="967" actId="1076"/>
          <ac:picMkLst>
            <pc:docMk/>
            <pc:sldMk cId="1584620715" sldId="256"/>
            <ac:picMk id="6" creationId="{C31A35E0-8E3A-48DB-BB75-B4F680ED2991}"/>
          </ac:picMkLst>
        </pc:picChg>
      </pc:sldChg>
      <pc:sldChg chg="addSp ord">
        <pc:chgData name="Luigi De Angelis" userId="959c328c33e8c2f4" providerId="LiveId" clId="{D3A5436A-2135-40A1-B862-B56195BF9C5F}" dt="2019-04-01T16:05:53.653" v="1050"/>
        <pc:sldMkLst>
          <pc:docMk/>
          <pc:sldMk cId="1388716637" sldId="257"/>
        </pc:sldMkLst>
        <pc:picChg chg="add">
          <ac:chgData name="Luigi De Angelis" userId="959c328c33e8c2f4" providerId="LiveId" clId="{D3A5436A-2135-40A1-B862-B56195BF9C5F}" dt="2019-04-01T16:05:53.653" v="1050"/>
          <ac:picMkLst>
            <pc:docMk/>
            <pc:sldMk cId="1388716637" sldId="257"/>
            <ac:picMk id="10" creationId="{35B35998-FA72-4250-8A29-53A44A3D2208}"/>
          </ac:picMkLst>
        </pc:picChg>
      </pc:sldChg>
      <pc:sldChg chg="addSp modSp">
        <pc:chgData name="Luigi De Angelis" userId="959c328c33e8c2f4" providerId="LiveId" clId="{D3A5436A-2135-40A1-B862-B56195BF9C5F}" dt="2019-04-01T16:23:23.139" v="1263" actId="1076"/>
        <pc:sldMkLst>
          <pc:docMk/>
          <pc:sldMk cId="3686118516" sldId="259"/>
        </pc:sldMkLst>
        <pc:spChg chg="mod">
          <ac:chgData name="Luigi De Angelis" userId="959c328c33e8c2f4" providerId="LiveId" clId="{D3A5436A-2135-40A1-B862-B56195BF9C5F}" dt="2019-04-01T16:23:23.139" v="1263" actId="1076"/>
          <ac:spMkLst>
            <pc:docMk/>
            <pc:sldMk cId="3686118516" sldId="259"/>
            <ac:spMk id="12" creationId="{F02A2FD2-6300-48E7-91C1-F3D521D30AB4}"/>
          </ac:spMkLst>
        </pc:spChg>
        <pc:spChg chg="mod">
          <ac:chgData name="Luigi De Angelis" userId="959c328c33e8c2f4" providerId="LiveId" clId="{D3A5436A-2135-40A1-B862-B56195BF9C5F}" dt="2019-04-01T16:23:18.703" v="1262" actId="1076"/>
          <ac:spMkLst>
            <pc:docMk/>
            <pc:sldMk cId="3686118516" sldId="259"/>
            <ac:spMk id="13" creationId="{EE99EE54-8DD0-40E4-A312-271405C0D968}"/>
          </ac:spMkLst>
        </pc:spChg>
        <pc:graphicFrameChg chg="mod modGraphic">
          <ac:chgData name="Luigi De Angelis" userId="959c328c33e8c2f4" providerId="LiveId" clId="{D3A5436A-2135-40A1-B862-B56195BF9C5F}" dt="2019-04-01T16:22:27.036" v="1256" actId="14100"/>
          <ac:graphicFrameMkLst>
            <pc:docMk/>
            <pc:sldMk cId="3686118516" sldId="259"/>
            <ac:graphicFrameMk id="2" creationId="{00000000-0000-0000-0000-000000000000}"/>
          </ac:graphicFrameMkLst>
        </pc:graphicFrameChg>
        <pc:picChg chg="add">
          <ac:chgData name="Luigi De Angelis" userId="959c328c33e8c2f4" providerId="LiveId" clId="{D3A5436A-2135-40A1-B862-B56195BF9C5F}" dt="2019-04-01T16:06:07.020" v="1052"/>
          <ac:picMkLst>
            <pc:docMk/>
            <pc:sldMk cId="3686118516" sldId="259"/>
            <ac:picMk id="9" creationId="{4FB4B4E9-A47E-4455-9810-112035848542}"/>
          </ac:picMkLst>
        </pc:picChg>
      </pc:sldChg>
      <pc:sldChg chg="addSp modSp">
        <pc:chgData name="Luigi De Angelis" userId="959c328c33e8c2f4" providerId="LiveId" clId="{D3A5436A-2135-40A1-B862-B56195BF9C5F}" dt="2019-04-04T16:45:02.724" v="1355" actId="20577"/>
        <pc:sldMkLst>
          <pc:docMk/>
          <pc:sldMk cId="656053779" sldId="260"/>
        </pc:sldMkLst>
        <pc:spChg chg="mod">
          <ac:chgData name="Luigi De Angelis" userId="959c328c33e8c2f4" providerId="LiveId" clId="{D3A5436A-2135-40A1-B862-B56195BF9C5F}" dt="2019-04-04T16:45:02.724" v="1355" actId="20577"/>
          <ac:spMkLst>
            <pc:docMk/>
            <pc:sldMk cId="656053779" sldId="260"/>
            <ac:spMk id="3" creationId="{00000000-0000-0000-0000-000000000000}"/>
          </ac:spMkLst>
        </pc:spChg>
        <pc:spChg chg="mod">
          <ac:chgData name="Luigi De Angelis" userId="959c328c33e8c2f4" providerId="LiveId" clId="{D3A5436A-2135-40A1-B862-B56195BF9C5F}" dt="2019-04-01T15:36:00.872" v="482" actId="1076"/>
          <ac:spMkLst>
            <pc:docMk/>
            <pc:sldMk cId="656053779" sldId="260"/>
            <ac:spMk id="10" creationId="{74293830-3191-47DB-8C47-33EBE6F76ED6}"/>
          </ac:spMkLst>
        </pc:spChg>
        <pc:picChg chg="add">
          <ac:chgData name="Luigi De Angelis" userId="959c328c33e8c2f4" providerId="LiveId" clId="{D3A5436A-2135-40A1-B862-B56195BF9C5F}" dt="2019-04-01T16:02:01.391" v="968"/>
          <ac:picMkLst>
            <pc:docMk/>
            <pc:sldMk cId="656053779" sldId="260"/>
            <ac:picMk id="14" creationId="{3F11EE2E-AF40-4AD6-BBF1-A85CF1F42AA5}"/>
          </ac:picMkLst>
        </pc:picChg>
      </pc:sldChg>
      <pc:sldChg chg="addSp modSp">
        <pc:chgData name="Luigi De Angelis" userId="959c328c33e8c2f4" providerId="LiveId" clId="{D3A5436A-2135-40A1-B862-B56195BF9C5F}" dt="2019-04-01T16:02:07.097" v="969"/>
        <pc:sldMkLst>
          <pc:docMk/>
          <pc:sldMk cId="2166361597" sldId="261"/>
        </pc:sldMkLst>
        <pc:spChg chg="mod">
          <ac:chgData name="Luigi De Angelis" userId="959c328c33e8c2f4" providerId="LiveId" clId="{D3A5436A-2135-40A1-B862-B56195BF9C5F}" dt="2019-04-01T15:36:36.136" v="484" actId="207"/>
          <ac:spMkLst>
            <pc:docMk/>
            <pc:sldMk cId="2166361597" sldId="261"/>
            <ac:spMk id="2" creationId="{6F0AB8AB-340F-4521-AEA2-DC03323CBBFC}"/>
          </ac:spMkLst>
        </pc:spChg>
        <pc:picChg chg="add">
          <ac:chgData name="Luigi De Angelis" userId="959c328c33e8c2f4" providerId="LiveId" clId="{D3A5436A-2135-40A1-B862-B56195BF9C5F}" dt="2019-04-01T16:02:07.097" v="969"/>
          <ac:picMkLst>
            <pc:docMk/>
            <pc:sldMk cId="2166361597" sldId="261"/>
            <ac:picMk id="10" creationId="{2EAE1B3E-99CE-4DDC-9FAA-BE463FCF5F3C}"/>
          </ac:picMkLst>
        </pc:picChg>
      </pc:sldChg>
      <pc:sldChg chg="addSp delSp modSp">
        <pc:chgData name="Luigi De Angelis" userId="959c328c33e8c2f4" providerId="LiveId" clId="{D3A5436A-2135-40A1-B862-B56195BF9C5F}" dt="2019-04-04T16:44:26.203" v="1351" actId="20577"/>
        <pc:sldMkLst>
          <pc:docMk/>
          <pc:sldMk cId="753599537" sldId="262"/>
        </pc:sldMkLst>
        <pc:spChg chg="del mod">
          <ac:chgData name="Luigi De Angelis" userId="959c328c33e8c2f4" providerId="LiveId" clId="{D3A5436A-2135-40A1-B862-B56195BF9C5F}" dt="2019-04-01T15:32:24.870" v="442" actId="478"/>
          <ac:spMkLst>
            <pc:docMk/>
            <pc:sldMk cId="753599537" sldId="262"/>
            <ac:spMk id="2" creationId="{F62A34BD-4E40-457B-A646-1F3C5BAAB0C4}"/>
          </ac:spMkLst>
        </pc:spChg>
        <pc:spChg chg="mod">
          <ac:chgData name="Luigi De Angelis" userId="959c328c33e8c2f4" providerId="LiveId" clId="{D3A5436A-2135-40A1-B862-B56195BF9C5F}" dt="2019-04-01T16:02:25.855" v="971" actId="27636"/>
          <ac:spMkLst>
            <pc:docMk/>
            <pc:sldMk cId="753599537" sldId="262"/>
            <ac:spMk id="3" creationId="{C2875DB8-C5D3-4536-BF96-03F3AB7948E7}"/>
          </ac:spMkLst>
        </pc:spChg>
        <pc:spChg chg="mod">
          <ac:chgData name="Luigi De Angelis" userId="959c328c33e8c2f4" providerId="LiveId" clId="{D3A5436A-2135-40A1-B862-B56195BF9C5F}" dt="2019-04-01T15:34:36.246" v="472" actId="1076"/>
          <ac:spMkLst>
            <pc:docMk/>
            <pc:sldMk cId="753599537" sldId="262"/>
            <ac:spMk id="6" creationId="{3524A806-A93D-4851-9C11-5B7752A0970E}"/>
          </ac:spMkLst>
        </pc:spChg>
        <pc:spChg chg="del mod">
          <ac:chgData name="Luigi De Angelis" userId="959c328c33e8c2f4" providerId="LiveId" clId="{D3A5436A-2135-40A1-B862-B56195BF9C5F}" dt="2019-04-01T15:32:49.870" v="446" actId="478"/>
          <ac:spMkLst>
            <pc:docMk/>
            <pc:sldMk cId="753599537" sldId="262"/>
            <ac:spMk id="7" creationId="{A63E8554-F052-4673-8074-083E3584268A}"/>
          </ac:spMkLst>
        </pc:spChg>
        <pc:spChg chg="mod">
          <ac:chgData name="Luigi De Angelis" userId="959c328c33e8c2f4" providerId="LiveId" clId="{D3A5436A-2135-40A1-B862-B56195BF9C5F}" dt="2019-04-04T16:44:26.203" v="1351" actId="20577"/>
          <ac:spMkLst>
            <pc:docMk/>
            <pc:sldMk cId="753599537" sldId="262"/>
            <ac:spMk id="8" creationId="{E74F4159-5678-4347-928A-B8B5282DD3EE}"/>
          </ac:spMkLst>
        </pc:spChg>
        <pc:spChg chg="mod">
          <ac:chgData name="Luigi De Angelis" userId="959c328c33e8c2f4" providerId="LiveId" clId="{D3A5436A-2135-40A1-B862-B56195BF9C5F}" dt="2019-04-01T16:15:15.245" v="1196" actId="20577"/>
          <ac:spMkLst>
            <pc:docMk/>
            <pc:sldMk cId="753599537" sldId="262"/>
            <ac:spMk id="17" creationId="{56B1EBC5-8CDF-4B78-9EFE-D5D24CD6AE5D}"/>
          </ac:spMkLst>
        </pc:spChg>
        <pc:spChg chg="mod">
          <ac:chgData name="Luigi De Angelis" userId="959c328c33e8c2f4" providerId="LiveId" clId="{D3A5436A-2135-40A1-B862-B56195BF9C5F}" dt="2019-04-04T16:43:26.534" v="1342" actId="20577"/>
          <ac:spMkLst>
            <pc:docMk/>
            <pc:sldMk cId="753599537" sldId="262"/>
            <ac:spMk id="19" creationId="{FCC900A8-D80F-429B-B560-BE127101D3DA}"/>
          </ac:spMkLst>
        </pc:spChg>
        <pc:picChg chg="del">
          <ac:chgData name="Luigi De Angelis" userId="959c328c33e8c2f4" providerId="LiveId" clId="{D3A5436A-2135-40A1-B862-B56195BF9C5F}" dt="2019-03-25T13:24:38.220" v="315" actId="478"/>
          <ac:picMkLst>
            <pc:docMk/>
            <pc:sldMk cId="753599537" sldId="262"/>
            <ac:picMk id="5" creationId="{8F694C5E-8BD8-4EB7-8E39-7E97ACCA59FB}"/>
          </ac:picMkLst>
        </pc:picChg>
        <pc:picChg chg="add del mod">
          <ac:chgData name="Luigi De Angelis" userId="959c328c33e8c2f4" providerId="LiveId" clId="{D3A5436A-2135-40A1-B862-B56195BF9C5F}" dt="2019-03-25T13:33:13.579" v="319" actId="478"/>
          <ac:picMkLst>
            <pc:docMk/>
            <pc:sldMk cId="753599537" sldId="262"/>
            <ac:picMk id="9" creationId="{31364D47-7875-4A4F-8270-228F9B642BAE}"/>
          </ac:picMkLst>
        </pc:picChg>
        <pc:picChg chg="add">
          <ac:chgData name="Luigi De Angelis" userId="959c328c33e8c2f4" providerId="LiveId" clId="{D3A5436A-2135-40A1-B862-B56195BF9C5F}" dt="2019-04-01T16:02:47.418" v="982"/>
          <ac:picMkLst>
            <pc:docMk/>
            <pc:sldMk cId="753599537" sldId="262"/>
            <ac:picMk id="10" creationId="{CE14CF8F-9A07-4730-BA7F-6F3AF1AB3C07}"/>
          </ac:picMkLst>
        </pc:picChg>
        <pc:picChg chg="add del mod">
          <ac:chgData name="Luigi De Angelis" userId="959c328c33e8c2f4" providerId="LiveId" clId="{D3A5436A-2135-40A1-B862-B56195BF9C5F}" dt="2019-03-25T13:41:22.556" v="324" actId="478"/>
          <ac:picMkLst>
            <pc:docMk/>
            <pc:sldMk cId="753599537" sldId="262"/>
            <ac:picMk id="11" creationId="{7442C33C-E87D-41CE-8DCB-5B15235E4BB6}"/>
          </ac:picMkLst>
        </pc:picChg>
        <pc:picChg chg="add del mod">
          <ac:chgData name="Luigi De Angelis" userId="959c328c33e8c2f4" providerId="LiveId" clId="{D3A5436A-2135-40A1-B862-B56195BF9C5F}" dt="2019-03-25T13:41:48.300" v="330" actId="478"/>
          <ac:picMkLst>
            <pc:docMk/>
            <pc:sldMk cId="753599537" sldId="262"/>
            <ac:picMk id="13" creationId="{DDD1D923-E975-4890-8325-0F1DBB992360}"/>
          </ac:picMkLst>
        </pc:picChg>
        <pc:picChg chg="add mod modCrop">
          <ac:chgData name="Luigi De Angelis" userId="959c328c33e8c2f4" providerId="LiveId" clId="{D3A5436A-2135-40A1-B862-B56195BF9C5F}" dt="2019-04-01T16:14:03.271" v="1180" actId="14100"/>
          <ac:picMkLst>
            <pc:docMk/>
            <pc:sldMk cId="753599537" sldId="262"/>
            <ac:picMk id="15" creationId="{2A41B683-76B7-40A4-AECB-2DEAE807B854}"/>
          </ac:picMkLst>
        </pc:picChg>
      </pc:sldChg>
      <pc:sldChg chg="addSp modSp">
        <pc:chgData name="Luigi De Angelis" userId="959c328c33e8c2f4" providerId="LiveId" clId="{D3A5436A-2135-40A1-B862-B56195BF9C5F}" dt="2019-04-01T16:24:24.496" v="1269" actId="1076"/>
        <pc:sldMkLst>
          <pc:docMk/>
          <pc:sldMk cId="3295129007" sldId="263"/>
        </pc:sldMkLst>
        <pc:spChg chg="mod">
          <ac:chgData name="Luigi De Angelis" userId="959c328c33e8c2f4" providerId="LiveId" clId="{D3A5436A-2135-40A1-B862-B56195BF9C5F}" dt="2019-04-01T16:24:24.496" v="1269" actId="1076"/>
          <ac:spMkLst>
            <pc:docMk/>
            <pc:sldMk cId="3295129007" sldId="263"/>
            <ac:spMk id="4" creationId="{1B471843-DA14-4163-8BB2-2FA5A1DA11DB}"/>
          </ac:spMkLst>
        </pc:spChg>
        <pc:picChg chg="add">
          <ac:chgData name="Luigi De Angelis" userId="959c328c33e8c2f4" providerId="LiveId" clId="{D3A5436A-2135-40A1-B862-B56195BF9C5F}" dt="2019-04-01T16:20:08.113" v="1248"/>
          <ac:picMkLst>
            <pc:docMk/>
            <pc:sldMk cId="3295129007" sldId="263"/>
            <ac:picMk id="10" creationId="{35792C67-8E1E-40A8-B017-056807B4ADEF}"/>
          </ac:picMkLst>
        </pc:picChg>
      </pc:sldChg>
      <pc:sldChg chg="addSp modSp">
        <pc:chgData name="Luigi De Angelis" userId="959c328c33e8c2f4" providerId="LiveId" clId="{D3A5436A-2135-40A1-B862-B56195BF9C5F}" dt="2019-04-04T16:42:25.767" v="1335" actId="20577"/>
        <pc:sldMkLst>
          <pc:docMk/>
          <pc:sldMk cId="3874831958" sldId="264"/>
        </pc:sldMkLst>
        <pc:spChg chg="mod">
          <ac:chgData name="Luigi De Angelis" userId="959c328c33e8c2f4" providerId="LiveId" clId="{D3A5436A-2135-40A1-B862-B56195BF9C5F}" dt="2019-03-25T14:54:09.500" v="438" actId="207"/>
          <ac:spMkLst>
            <pc:docMk/>
            <pc:sldMk cId="3874831958" sldId="264"/>
            <ac:spMk id="2" creationId="{00000000-0000-0000-0000-000000000000}"/>
          </ac:spMkLst>
        </pc:spChg>
        <pc:spChg chg="mod">
          <ac:chgData name="Luigi De Angelis" userId="959c328c33e8c2f4" providerId="LiveId" clId="{D3A5436A-2135-40A1-B862-B56195BF9C5F}" dt="2019-04-04T16:42:25.767" v="1335" actId="20577"/>
          <ac:spMkLst>
            <pc:docMk/>
            <pc:sldMk cId="3874831958" sldId="264"/>
            <ac:spMk id="13" creationId="{00000000-0000-0000-0000-000000000000}"/>
          </ac:spMkLst>
        </pc:spChg>
        <pc:picChg chg="add">
          <ac:chgData name="Luigi De Angelis" userId="959c328c33e8c2f4" providerId="LiveId" clId="{D3A5436A-2135-40A1-B862-B56195BF9C5F}" dt="2019-04-01T16:02:51.483" v="983"/>
          <ac:picMkLst>
            <pc:docMk/>
            <pc:sldMk cId="3874831958" sldId="264"/>
            <ac:picMk id="9" creationId="{22EC34EC-CEEE-422A-B081-B03318ACDD6A}"/>
          </ac:picMkLst>
        </pc:picChg>
      </pc:sldChg>
      <pc:sldChg chg="addSp modSp">
        <pc:chgData name="Luigi De Angelis" userId="959c328c33e8c2f4" providerId="LiveId" clId="{D3A5436A-2135-40A1-B862-B56195BF9C5F}" dt="2019-04-04T16:42:46.483" v="1338" actId="20577"/>
        <pc:sldMkLst>
          <pc:docMk/>
          <pc:sldMk cId="2875502380" sldId="265"/>
        </pc:sldMkLst>
        <pc:spChg chg="mod">
          <ac:chgData name="Luigi De Angelis" userId="959c328c33e8c2f4" providerId="LiveId" clId="{D3A5436A-2135-40A1-B862-B56195BF9C5F}" dt="2019-04-04T16:42:46.483" v="1338" actId="20577"/>
          <ac:spMkLst>
            <pc:docMk/>
            <pc:sldMk cId="2875502380" sldId="265"/>
            <ac:spMk id="5" creationId="{00000000-0000-0000-0000-000000000000}"/>
          </ac:spMkLst>
        </pc:spChg>
        <pc:spChg chg="add mod">
          <ac:chgData name="Luigi De Angelis" userId="959c328c33e8c2f4" providerId="LiveId" clId="{D3A5436A-2135-40A1-B862-B56195BF9C5F}" dt="2019-04-04T16:39:44.206" v="1331" actId="20577"/>
          <ac:spMkLst>
            <pc:docMk/>
            <pc:sldMk cId="2875502380" sldId="265"/>
            <ac:spMk id="6" creationId="{CA0069B8-7233-4C48-85D9-578208128293}"/>
          </ac:spMkLst>
        </pc:spChg>
        <pc:picChg chg="add">
          <ac:chgData name="Luigi De Angelis" userId="959c328c33e8c2f4" providerId="LiveId" clId="{D3A5436A-2135-40A1-B862-B56195BF9C5F}" dt="2019-04-01T16:02:55.190" v="984"/>
          <ac:picMkLst>
            <pc:docMk/>
            <pc:sldMk cId="2875502380" sldId="265"/>
            <ac:picMk id="20" creationId="{7AAA99A4-7F90-46F3-9427-139AE0B7D36B}"/>
          </ac:picMkLst>
        </pc:picChg>
      </pc:sldChg>
      <pc:sldChg chg="addSp modSp">
        <pc:chgData name="Luigi De Angelis" userId="959c328c33e8c2f4" providerId="LiveId" clId="{D3A5436A-2135-40A1-B862-B56195BF9C5F}" dt="2019-04-01T16:06:27.404" v="1075"/>
        <pc:sldMkLst>
          <pc:docMk/>
          <pc:sldMk cId="1694223943" sldId="266"/>
        </pc:sldMkLst>
        <pc:spChg chg="mod">
          <ac:chgData name="Luigi De Angelis" userId="959c328c33e8c2f4" providerId="LiveId" clId="{D3A5436A-2135-40A1-B862-B56195BF9C5F}" dt="2019-04-01T15:51:54.445" v="795" actId="20577"/>
          <ac:spMkLst>
            <pc:docMk/>
            <pc:sldMk cId="1694223943" sldId="266"/>
            <ac:spMk id="8" creationId="{00000000-0000-0000-0000-000000000000}"/>
          </ac:spMkLst>
        </pc:spChg>
        <pc:picChg chg="add">
          <ac:chgData name="Luigi De Angelis" userId="959c328c33e8c2f4" providerId="LiveId" clId="{D3A5436A-2135-40A1-B862-B56195BF9C5F}" dt="2019-04-01T16:06:27.404" v="1075"/>
          <ac:picMkLst>
            <pc:docMk/>
            <pc:sldMk cId="1694223943" sldId="266"/>
            <ac:picMk id="7" creationId="{94A2E44A-E72B-41F1-ACF0-8E00721C5783}"/>
          </ac:picMkLst>
        </pc:picChg>
      </pc:sldChg>
      <pc:sldChg chg="addSp">
        <pc:chgData name="Luigi De Angelis" userId="959c328c33e8c2f4" providerId="LiveId" clId="{D3A5436A-2135-40A1-B862-B56195BF9C5F}" dt="2019-04-01T16:06:30.821" v="1076"/>
        <pc:sldMkLst>
          <pc:docMk/>
          <pc:sldMk cId="2141125751" sldId="268"/>
        </pc:sldMkLst>
        <pc:picChg chg="add">
          <ac:chgData name="Luigi De Angelis" userId="959c328c33e8c2f4" providerId="LiveId" clId="{D3A5436A-2135-40A1-B862-B56195BF9C5F}" dt="2019-04-01T16:06:30.821" v="1076"/>
          <ac:picMkLst>
            <pc:docMk/>
            <pc:sldMk cId="2141125751" sldId="268"/>
            <ac:picMk id="10" creationId="{7CF7A503-E90F-46D1-AECE-37E772535569}"/>
          </ac:picMkLst>
        </pc:picChg>
      </pc:sldChg>
      <pc:sldChg chg="addSp delSp modSp ord">
        <pc:chgData name="Luigi De Angelis" userId="959c328c33e8c2f4" providerId="LiveId" clId="{D3A5436A-2135-40A1-B862-B56195BF9C5F}" dt="2019-04-01T16:07:32.292" v="1083"/>
        <pc:sldMkLst>
          <pc:docMk/>
          <pc:sldMk cId="129065974" sldId="270"/>
        </pc:sldMkLst>
        <pc:spChg chg="mod">
          <ac:chgData name="Luigi De Angelis" userId="959c328c33e8c2f4" providerId="LiveId" clId="{D3A5436A-2135-40A1-B862-B56195BF9C5F}" dt="2019-04-01T15:49:03.265" v="777" actId="122"/>
          <ac:spMkLst>
            <pc:docMk/>
            <pc:sldMk cId="129065974" sldId="270"/>
            <ac:spMk id="2" creationId="{00000000-0000-0000-0000-000000000000}"/>
          </ac:spMkLst>
        </pc:spChg>
        <pc:spChg chg="del mod">
          <ac:chgData name="Luigi De Angelis" userId="959c328c33e8c2f4" providerId="LiveId" clId="{D3A5436A-2135-40A1-B862-B56195BF9C5F}" dt="2019-04-01T15:44:52.669" v="616" actId="478"/>
          <ac:spMkLst>
            <pc:docMk/>
            <pc:sldMk cId="129065974" sldId="270"/>
            <ac:spMk id="3" creationId="{00000000-0000-0000-0000-000000000000}"/>
          </ac:spMkLst>
        </pc:spChg>
        <pc:spChg chg="mod">
          <ac:chgData name="Luigi De Angelis" userId="959c328c33e8c2f4" providerId="LiveId" clId="{D3A5436A-2135-40A1-B862-B56195BF9C5F}" dt="2019-04-01T15:49:24.589" v="782" actId="20577"/>
          <ac:spMkLst>
            <pc:docMk/>
            <pc:sldMk cId="129065974" sldId="270"/>
            <ac:spMk id="5" creationId="{00000000-0000-0000-0000-000000000000}"/>
          </ac:spMkLst>
        </pc:spChg>
        <pc:spChg chg="add mod">
          <ac:chgData name="Luigi De Angelis" userId="959c328c33e8c2f4" providerId="LiveId" clId="{D3A5436A-2135-40A1-B862-B56195BF9C5F}" dt="2019-04-01T15:47:46.105" v="762" actId="1076"/>
          <ac:spMkLst>
            <pc:docMk/>
            <pc:sldMk cId="129065974" sldId="270"/>
            <ac:spMk id="9" creationId="{9B3DFDAC-771C-41E2-91F9-B6E087D82660}"/>
          </ac:spMkLst>
        </pc:spChg>
        <pc:spChg chg="add del mod">
          <ac:chgData name="Luigi De Angelis" userId="959c328c33e8c2f4" providerId="LiveId" clId="{D3A5436A-2135-40A1-B862-B56195BF9C5F}" dt="2019-04-01T15:44:55.401" v="617" actId="478"/>
          <ac:spMkLst>
            <pc:docMk/>
            <pc:sldMk cId="129065974" sldId="270"/>
            <ac:spMk id="11" creationId="{A025FD8C-DDD3-4B05-928D-B659EDAD0E9F}"/>
          </ac:spMkLst>
        </pc:spChg>
        <pc:spChg chg="add del mod">
          <ac:chgData name="Luigi De Angelis" userId="959c328c33e8c2f4" providerId="LiveId" clId="{D3A5436A-2135-40A1-B862-B56195BF9C5F}" dt="2019-04-01T15:46:35.510" v="622" actId="478"/>
          <ac:spMkLst>
            <pc:docMk/>
            <pc:sldMk cId="129065974" sldId="270"/>
            <ac:spMk id="12" creationId="{96DB5E72-9283-4B2F-8EE0-EB77B8F0E21E}"/>
          </ac:spMkLst>
        </pc:spChg>
        <pc:spChg chg="add del mod">
          <ac:chgData name="Luigi De Angelis" userId="959c328c33e8c2f4" providerId="LiveId" clId="{D3A5436A-2135-40A1-B862-B56195BF9C5F}" dt="2019-04-01T15:46:37.217" v="623" actId="478"/>
          <ac:spMkLst>
            <pc:docMk/>
            <pc:sldMk cId="129065974" sldId="270"/>
            <ac:spMk id="13" creationId="{DA93DDFF-E546-4AF3-82F4-C5FA594E75D6}"/>
          </ac:spMkLst>
        </pc:spChg>
        <pc:picChg chg="mod modCrop">
          <ac:chgData name="Luigi De Angelis" userId="959c328c33e8c2f4" providerId="LiveId" clId="{D3A5436A-2135-40A1-B862-B56195BF9C5F}" dt="2019-04-01T15:47:04.139" v="627" actId="1076"/>
          <ac:picMkLst>
            <pc:docMk/>
            <pc:sldMk cId="129065974" sldId="270"/>
            <ac:picMk id="7" creationId="{00000000-0000-0000-0000-000000000000}"/>
          </ac:picMkLst>
        </pc:picChg>
        <pc:picChg chg="add">
          <ac:chgData name="Luigi De Angelis" userId="959c328c33e8c2f4" providerId="LiveId" clId="{D3A5436A-2135-40A1-B862-B56195BF9C5F}" dt="2019-04-01T16:07:32.292" v="1083"/>
          <ac:picMkLst>
            <pc:docMk/>
            <pc:sldMk cId="129065974" sldId="270"/>
            <ac:picMk id="15" creationId="{38C9BBA5-FA58-41CF-8FF0-9E4B1D67C4C0}"/>
          </ac:picMkLst>
        </pc:picChg>
        <pc:cxnChg chg="add mod">
          <ac:chgData name="Luigi De Angelis" userId="959c328c33e8c2f4" providerId="LiveId" clId="{D3A5436A-2135-40A1-B862-B56195BF9C5F}" dt="2019-04-01T15:47:41.641" v="761" actId="14100"/>
          <ac:cxnSpMkLst>
            <pc:docMk/>
            <pc:sldMk cId="129065974" sldId="270"/>
            <ac:cxnSpMk id="6" creationId="{8C752C49-18B4-4DB8-A369-0D5EAC48724D}"/>
          </ac:cxnSpMkLst>
        </pc:cxnChg>
      </pc:sldChg>
      <pc:sldChg chg="addSp modSp">
        <pc:chgData name="Luigi De Angelis" userId="959c328c33e8c2f4" providerId="LiveId" clId="{D3A5436A-2135-40A1-B862-B56195BF9C5F}" dt="2019-04-01T16:06:49.471" v="1078"/>
        <pc:sldMkLst>
          <pc:docMk/>
          <pc:sldMk cId="1766051673" sldId="271"/>
        </pc:sldMkLst>
        <pc:spChg chg="mod">
          <ac:chgData name="Luigi De Angelis" userId="959c328c33e8c2f4" providerId="LiveId" clId="{D3A5436A-2135-40A1-B862-B56195BF9C5F}" dt="2019-04-01T15:51:17.839" v="793" actId="20577"/>
          <ac:spMkLst>
            <pc:docMk/>
            <pc:sldMk cId="1766051673" sldId="271"/>
            <ac:spMk id="4" creationId="{00000000-0000-0000-0000-000000000000}"/>
          </ac:spMkLst>
        </pc:spChg>
        <pc:spChg chg="mod">
          <ac:chgData name="Luigi De Angelis" userId="959c328c33e8c2f4" providerId="LiveId" clId="{D3A5436A-2135-40A1-B862-B56195BF9C5F}" dt="2019-04-01T16:06:43.848" v="1077" actId="1076"/>
          <ac:spMkLst>
            <pc:docMk/>
            <pc:sldMk cId="1766051673" sldId="271"/>
            <ac:spMk id="9" creationId="{00000000-0000-0000-0000-000000000000}"/>
          </ac:spMkLst>
        </pc:spChg>
        <pc:graphicFrameChg chg="modGraphic">
          <ac:chgData name="Luigi De Angelis" userId="959c328c33e8c2f4" providerId="LiveId" clId="{D3A5436A-2135-40A1-B862-B56195BF9C5F}" dt="2019-04-01T15:51:32.886" v="794" actId="20577"/>
          <ac:graphicFrameMkLst>
            <pc:docMk/>
            <pc:sldMk cId="1766051673" sldId="271"/>
            <ac:graphicFrameMk id="6" creationId="{00000000-0000-0000-0000-000000000000}"/>
          </ac:graphicFrameMkLst>
        </pc:graphicFrameChg>
        <pc:picChg chg="add">
          <ac:chgData name="Luigi De Angelis" userId="959c328c33e8c2f4" providerId="LiveId" clId="{D3A5436A-2135-40A1-B862-B56195BF9C5F}" dt="2019-04-01T16:06:49.471" v="1078"/>
          <ac:picMkLst>
            <pc:docMk/>
            <pc:sldMk cId="1766051673" sldId="271"/>
            <ac:picMk id="10" creationId="{560E172C-2EDB-4D26-B690-B4A38F7436AF}"/>
          </ac:picMkLst>
        </pc:picChg>
      </pc:sldChg>
      <pc:sldChg chg="addSp modSp">
        <pc:chgData name="Luigi De Angelis" userId="959c328c33e8c2f4" providerId="LiveId" clId="{D3A5436A-2135-40A1-B862-B56195BF9C5F}" dt="2019-04-01T16:16:22.583" v="1210" actId="1036"/>
        <pc:sldMkLst>
          <pc:docMk/>
          <pc:sldMk cId="4248728027" sldId="272"/>
        </pc:sldMkLst>
        <pc:spChg chg="mod">
          <ac:chgData name="Luigi De Angelis" userId="959c328c33e8c2f4" providerId="LiveId" clId="{D3A5436A-2135-40A1-B862-B56195BF9C5F}" dt="2019-04-01T16:16:22.583" v="1210" actId="1036"/>
          <ac:spMkLst>
            <pc:docMk/>
            <pc:sldMk cId="4248728027" sldId="272"/>
            <ac:spMk id="2" creationId="{00000000-0000-0000-0000-000000000000}"/>
          </ac:spMkLst>
        </pc:spChg>
        <pc:spChg chg="mod">
          <ac:chgData name="Luigi De Angelis" userId="959c328c33e8c2f4" providerId="LiveId" clId="{D3A5436A-2135-40A1-B862-B56195BF9C5F}" dt="2019-03-25T15:01:13.666" v="441" actId="255"/>
          <ac:spMkLst>
            <pc:docMk/>
            <pc:sldMk cId="4248728027" sldId="272"/>
            <ac:spMk id="3" creationId="{C91B4E94-061E-4948-9715-B0520D7ED7A6}"/>
          </ac:spMkLst>
        </pc:spChg>
        <pc:spChg chg="mod">
          <ac:chgData name="Luigi De Angelis" userId="959c328c33e8c2f4" providerId="LiveId" clId="{D3A5436A-2135-40A1-B862-B56195BF9C5F}" dt="2019-04-01T15:38:29.886" v="511" actId="20577"/>
          <ac:spMkLst>
            <pc:docMk/>
            <pc:sldMk cId="4248728027" sldId="272"/>
            <ac:spMk id="4" creationId="{3AFD6365-4931-4F53-8E92-30CBE3E93453}"/>
          </ac:spMkLst>
        </pc:spChg>
        <pc:spChg chg="mod">
          <ac:chgData name="Luigi De Angelis" userId="959c328c33e8c2f4" providerId="LiveId" clId="{D3A5436A-2135-40A1-B862-B56195BF9C5F}" dt="2019-04-01T16:05:39.844" v="1049" actId="1076"/>
          <ac:spMkLst>
            <pc:docMk/>
            <pc:sldMk cId="4248728027" sldId="272"/>
            <ac:spMk id="5" creationId="{00000000-0000-0000-0000-000000000000}"/>
          </ac:spMkLst>
        </pc:spChg>
        <pc:picChg chg="add">
          <ac:chgData name="Luigi De Angelis" userId="959c328c33e8c2f4" providerId="LiveId" clId="{D3A5436A-2135-40A1-B862-B56195BF9C5F}" dt="2019-04-01T16:03:16.730" v="988"/>
          <ac:picMkLst>
            <pc:docMk/>
            <pc:sldMk cId="4248728027" sldId="272"/>
            <ac:picMk id="15" creationId="{A5226BFA-3E3E-4292-A25A-AAB8999423C4}"/>
          </ac:picMkLst>
        </pc:picChg>
        <pc:picChg chg="mod modCrop">
          <ac:chgData name="Luigi De Angelis" userId="959c328c33e8c2f4" providerId="LiveId" clId="{D3A5436A-2135-40A1-B862-B56195BF9C5F}" dt="2019-04-01T16:16:11.713" v="1197" actId="14100"/>
          <ac:picMkLst>
            <pc:docMk/>
            <pc:sldMk cId="4248728027" sldId="272"/>
            <ac:picMk id="3074" creationId="{00000000-0000-0000-0000-000000000000}"/>
          </ac:picMkLst>
        </pc:picChg>
      </pc:sldChg>
      <pc:sldChg chg="addSp delSp modSp">
        <pc:chgData name="Luigi De Angelis" userId="959c328c33e8c2f4" providerId="LiveId" clId="{D3A5436A-2135-40A1-B862-B56195BF9C5F}" dt="2019-04-01T16:19:37.403" v="1247" actId="14100"/>
        <pc:sldMkLst>
          <pc:docMk/>
          <pc:sldMk cId="206358518" sldId="273"/>
        </pc:sldMkLst>
        <pc:spChg chg="mod">
          <ac:chgData name="Luigi De Angelis" userId="959c328c33e8c2f4" providerId="LiveId" clId="{D3A5436A-2135-40A1-B862-B56195BF9C5F}" dt="2019-04-01T16:03:38.237" v="990" actId="1076"/>
          <ac:spMkLst>
            <pc:docMk/>
            <pc:sldMk cId="206358518" sldId="273"/>
            <ac:spMk id="2" creationId="{00000000-0000-0000-0000-000000000000}"/>
          </ac:spMkLst>
        </pc:spChg>
        <pc:spChg chg="mod">
          <ac:chgData name="Luigi De Angelis" userId="959c328c33e8c2f4" providerId="LiveId" clId="{D3A5436A-2135-40A1-B862-B56195BF9C5F}" dt="2019-04-01T16:19:04.958" v="1243" actId="14100"/>
          <ac:spMkLst>
            <pc:docMk/>
            <pc:sldMk cId="206358518" sldId="273"/>
            <ac:spMk id="4" creationId="{00000000-0000-0000-0000-000000000000}"/>
          </ac:spMkLst>
        </pc:spChg>
        <pc:spChg chg="del">
          <ac:chgData name="Luigi De Angelis" userId="959c328c33e8c2f4" providerId="LiveId" clId="{D3A5436A-2135-40A1-B862-B56195BF9C5F}" dt="2019-04-01T16:17:55.010" v="1223" actId="478"/>
          <ac:spMkLst>
            <pc:docMk/>
            <pc:sldMk cId="206358518" sldId="273"/>
            <ac:spMk id="6" creationId="{00000000-0000-0000-0000-000000000000}"/>
          </ac:spMkLst>
        </pc:spChg>
        <pc:spChg chg="del mod">
          <ac:chgData name="Luigi De Angelis" userId="959c328c33e8c2f4" providerId="LiveId" clId="{D3A5436A-2135-40A1-B862-B56195BF9C5F}" dt="2019-04-01T16:17:57.156" v="1225" actId="478"/>
          <ac:spMkLst>
            <pc:docMk/>
            <pc:sldMk cId="206358518" sldId="273"/>
            <ac:spMk id="8" creationId="{00000000-0000-0000-0000-000000000000}"/>
          </ac:spMkLst>
        </pc:spChg>
        <pc:spChg chg="del">
          <ac:chgData name="Luigi De Angelis" userId="959c328c33e8c2f4" providerId="LiveId" clId="{D3A5436A-2135-40A1-B862-B56195BF9C5F}" dt="2019-04-01T16:18:08.664" v="1229" actId="478"/>
          <ac:spMkLst>
            <pc:docMk/>
            <pc:sldMk cId="206358518" sldId="273"/>
            <ac:spMk id="26" creationId="{00000000-0000-0000-0000-000000000000}"/>
          </ac:spMkLst>
        </pc:spChg>
        <pc:spChg chg="mod">
          <ac:chgData name="Luigi De Angelis" userId="959c328c33e8c2f4" providerId="LiveId" clId="{D3A5436A-2135-40A1-B862-B56195BF9C5F}" dt="2019-04-01T16:18:59.049" v="1242" actId="1076"/>
          <ac:spMkLst>
            <pc:docMk/>
            <pc:sldMk cId="206358518" sldId="273"/>
            <ac:spMk id="31" creationId="{00000000-0000-0000-0000-000000000000}"/>
          </ac:spMkLst>
        </pc:spChg>
        <pc:spChg chg="del">
          <ac:chgData name="Luigi De Angelis" userId="959c328c33e8c2f4" providerId="LiveId" clId="{D3A5436A-2135-40A1-B862-B56195BF9C5F}" dt="2019-04-01T16:17:45.957" v="1221" actId="478"/>
          <ac:spMkLst>
            <pc:docMk/>
            <pc:sldMk cId="206358518" sldId="273"/>
            <ac:spMk id="58" creationId="{00000000-0000-0000-0000-000000000000}"/>
          </ac:spMkLst>
        </pc:spChg>
        <pc:spChg chg="del">
          <ac:chgData name="Luigi De Angelis" userId="959c328c33e8c2f4" providerId="LiveId" clId="{D3A5436A-2135-40A1-B862-B56195BF9C5F}" dt="2019-04-01T16:17:52.316" v="1222" actId="478"/>
          <ac:spMkLst>
            <pc:docMk/>
            <pc:sldMk cId="206358518" sldId="273"/>
            <ac:spMk id="59" creationId="{00000000-0000-0000-0000-000000000000}"/>
          </ac:spMkLst>
        </pc:spChg>
        <pc:spChg chg="del mod">
          <ac:chgData name="Luigi De Angelis" userId="959c328c33e8c2f4" providerId="LiveId" clId="{D3A5436A-2135-40A1-B862-B56195BF9C5F}" dt="2019-04-01T16:18:17.654" v="1233" actId="478"/>
          <ac:spMkLst>
            <pc:docMk/>
            <pc:sldMk cId="206358518" sldId="273"/>
            <ac:spMk id="1027" creationId="{00000000-0000-0000-0000-000000000000}"/>
          </ac:spMkLst>
        </pc:spChg>
        <pc:spChg chg="del">
          <ac:chgData name="Luigi De Angelis" userId="959c328c33e8c2f4" providerId="LiveId" clId="{D3A5436A-2135-40A1-B862-B56195BF9C5F}" dt="2019-04-01T16:18:14.255" v="1231" actId="478"/>
          <ac:spMkLst>
            <pc:docMk/>
            <pc:sldMk cId="206358518" sldId="273"/>
            <ac:spMk id="1029" creationId="{00000000-0000-0000-0000-000000000000}"/>
          </ac:spMkLst>
        </pc:spChg>
        <pc:spChg chg="del">
          <ac:chgData name="Luigi De Angelis" userId="959c328c33e8c2f4" providerId="LiveId" clId="{D3A5436A-2135-40A1-B862-B56195BF9C5F}" dt="2019-04-01T16:18:00.731" v="1226" actId="478"/>
          <ac:spMkLst>
            <pc:docMk/>
            <pc:sldMk cId="206358518" sldId="273"/>
            <ac:spMk id="1030" creationId="{00000000-0000-0000-0000-000000000000}"/>
          </ac:spMkLst>
        </pc:spChg>
        <pc:spChg chg="del">
          <ac:chgData name="Luigi De Angelis" userId="959c328c33e8c2f4" providerId="LiveId" clId="{D3A5436A-2135-40A1-B862-B56195BF9C5F}" dt="2019-04-01T16:18:04.447" v="1227" actId="478"/>
          <ac:spMkLst>
            <pc:docMk/>
            <pc:sldMk cId="206358518" sldId="273"/>
            <ac:spMk id="1032" creationId="{00000000-0000-0000-0000-000000000000}"/>
          </ac:spMkLst>
        </pc:spChg>
        <pc:spChg chg="mod">
          <ac:chgData name="Luigi De Angelis" userId="959c328c33e8c2f4" providerId="LiveId" clId="{D3A5436A-2135-40A1-B862-B56195BF9C5F}" dt="2019-04-01T16:19:37.403" v="1247" actId="14100"/>
          <ac:spMkLst>
            <pc:docMk/>
            <pc:sldMk cId="206358518" sldId="273"/>
            <ac:spMk id="1036" creationId="{00000000-0000-0000-0000-000000000000}"/>
          </ac:spMkLst>
        </pc:spChg>
        <pc:spChg chg="mod">
          <ac:chgData name="Luigi De Angelis" userId="959c328c33e8c2f4" providerId="LiveId" clId="{D3A5436A-2135-40A1-B862-B56195BF9C5F}" dt="2019-04-01T16:17:39.824" v="1220" actId="14100"/>
          <ac:spMkLst>
            <pc:docMk/>
            <pc:sldMk cId="206358518" sldId="273"/>
            <ac:spMk id="1039" creationId="{00000000-0000-0000-0000-000000000000}"/>
          </ac:spMkLst>
        </pc:spChg>
        <pc:spChg chg="del">
          <ac:chgData name="Luigi De Angelis" userId="959c328c33e8c2f4" providerId="LiveId" clId="{D3A5436A-2135-40A1-B862-B56195BF9C5F}" dt="2019-04-01T16:17:07.369" v="1211" actId="478"/>
          <ac:spMkLst>
            <pc:docMk/>
            <pc:sldMk cId="206358518" sldId="273"/>
            <ac:spMk id="1040" creationId="{00000000-0000-0000-0000-000000000000}"/>
          </ac:spMkLst>
        </pc:spChg>
        <pc:spChg chg="del">
          <ac:chgData name="Luigi De Angelis" userId="959c328c33e8c2f4" providerId="LiveId" clId="{D3A5436A-2135-40A1-B862-B56195BF9C5F}" dt="2019-04-01T16:17:10.122" v="1212" actId="478"/>
          <ac:spMkLst>
            <pc:docMk/>
            <pc:sldMk cId="206358518" sldId="273"/>
            <ac:spMk id="1041" creationId="{00000000-0000-0000-0000-000000000000}"/>
          </ac:spMkLst>
        </pc:spChg>
        <pc:spChg chg="del">
          <ac:chgData name="Luigi De Angelis" userId="959c328c33e8c2f4" providerId="LiveId" clId="{D3A5436A-2135-40A1-B862-B56195BF9C5F}" dt="2019-04-01T16:17:19.207" v="1215" actId="478"/>
          <ac:spMkLst>
            <pc:docMk/>
            <pc:sldMk cId="206358518" sldId="273"/>
            <ac:spMk id="1047" creationId="{00000000-0000-0000-0000-000000000000}"/>
          </ac:spMkLst>
        </pc:spChg>
        <pc:spChg chg="del">
          <ac:chgData name="Luigi De Angelis" userId="959c328c33e8c2f4" providerId="LiveId" clId="{D3A5436A-2135-40A1-B862-B56195BF9C5F}" dt="2019-04-01T16:17:26.834" v="1216" actId="478"/>
          <ac:spMkLst>
            <pc:docMk/>
            <pc:sldMk cId="206358518" sldId="273"/>
            <ac:spMk id="1048" creationId="{00000000-0000-0000-0000-000000000000}"/>
          </ac:spMkLst>
        </pc:spChg>
        <pc:grpChg chg="mod">
          <ac:chgData name="Luigi De Angelis" userId="959c328c33e8c2f4" providerId="LiveId" clId="{D3A5436A-2135-40A1-B862-B56195BF9C5F}" dt="2019-04-01T16:03:52.494" v="992" actId="14100"/>
          <ac:grpSpMkLst>
            <pc:docMk/>
            <pc:sldMk cId="206358518" sldId="273"/>
            <ac:grpSpMk id="67" creationId="{00000000-0000-0000-0000-000000000000}"/>
          </ac:grpSpMkLst>
        </pc:grpChg>
        <pc:picChg chg="add">
          <ac:chgData name="Luigi De Angelis" userId="959c328c33e8c2f4" providerId="LiveId" clId="{D3A5436A-2135-40A1-B862-B56195BF9C5F}" dt="2019-04-01T16:03:57.376" v="993"/>
          <ac:picMkLst>
            <pc:docMk/>
            <pc:sldMk cId="206358518" sldId="273"/>
            <ac:picMk id="56" creationId="{885CDF6E-7FB9-4323-A5F3-D2C6BB63DE97}"/>
          </ac:picMkLst>
        </pc:picChg>
        <pc:picChg chg="del">
          <ac:chgData name="Luigi De Angelis" userId="959c328c33e8c2f4" providerId="LiveId" clId="{D3A5436A-2135-40A1-B862-B56195BF9C5F}" dt="2019-04-01T16:17:12.385" v="1213" actId="478"/>
          <ac:picMkLst>
            <pc:docMk/>
            <pc:sldMk cId="206358518" sldId="273"/>
            <ac:picMk id="1042" creationId="{00000000-0000-0000-0000-000000000000}"/>
          </ac:picMkLst>
        </pc:picChg>
        <pc:cxnChg chg="del">
          <ac:chgData name="Luigi De Angelis" userId="959c328c33e8c2f4" providerId="LiveId" clId="{D3A5436A-2135-40A1-B862-B56195BF9C5F}" dt="2019-04-01T16:18:11.239" v="1230" actId="478"/>
          <ac:cxnSpMkLst>
            <pc:docMk/>
            <pc:sldMk cId="206358518" sldId="273"/>
            <ac:cxnSpMk id="11" creationId="{00000000-0000-0000-0000-000000000000}"/>
          </ac:cxnSpMkLst>
        </pc:cxnChg>
        <pc:cxnChg chg="del">
          <ac:chgData name="Luigi De Angelis" userId="959c328c33e8c2f4" providerId="LiveId" clId="{D3A5436A-2135-40A1-B862-B56195BF9C5F}" dt="2019-04-01T16:18:06.816" v="1228" actId="478"/>
          <ac:cxnSpMkLst>
            <pc:docMk/>
            <pc:sldMk cId="206358518" sldId="273"/>
            <ac:cxnSpMk id="19" creationId="{00000000-0000-0000-0000-000000000000}"/>
          </ac:cxnSpMkLst>
        </pc:cxnChg>
        <pc:cxnChg chg="del">
          <ac:chgData name="Luigi De Angelis" userId="959c328c33e8c2f4" providerId="LiveId" clId="{D3A5436A-2135-40A1-B862-B56195BF9C5F}" dt="2019-04-01T16:17:28.870" v="1217" actId="478"/>
          <ac:cxnSpMkLst>
            <pc:docMk/>
            <pc:sldMk cId="206358518" sldId="273"/>
            <ac:cxnSpMk id="1044" creationId="{00000000-0000-0000-0000-000000000000}"/>
          </ac:cxnSpMkLst>
        </pc:cxnChg>
        <pc:cxnChg chg="del mod">
          <ac:chgData name="Luigi De Angelis" userId="959c328c33e8c2f4" providerId="LiveId" clId="{D3A5436A-2135-40A1-B862-B56195BF9C5F}" dt="2019-04-01T16:17:14.669" v="1214" actId="478"/>
          <ac:cxnSpMkLst>
            <pc:docMk/>
            <pc:sldMk cId="206358518" sldId="273"/>
            <ac:cxnSpMk id="1046" creationId="{00000000-0000-0000-0000-000000000000}"/>
          </ac:cxnSpMkLst>
        </pc:cxnChg>
      </pc:sldChg>
      <pc:sldChg chg="addSp modSp">
        <pc:chgData name="Luigi De Angelis" userId="959c328c33e8c2f4" providerId="LiveId" clId="{D3A5436A-2135-40A1-B862-B56195BF9C5F}" dt="2019-04-01T16:07:20.425" v="1082"/>
        <pc:sldMkLst>
          <pc:docMk/>
          <pc:sldMk cId="4032313417" sldId="274"/>
        </pc:sldMkLst>
        <pc:graphicFrameChg chg="mod">
          <ac:chgData name="Luigi De Angelis" userId="959c328c33e8c2f4" providerId="LiveId" clId="{D3A5436A-2135-40A1-B862-B56195BF9C5F}" dt="2019-04-01T15:54:43.749" v="837" actId="20577"/>
          <ac:graphicFrameMkLst>
            <pc:docMk/>
            <pc:sldMk cId="4032313417" sldId="274"/>
            <ac:graphicFrameMk id="2" creationId="{00000000-0000-0000-0000-000000000000}"/>
          </ac:graphicFrameMkLst>
        </pc:graphicFrameChg>
        <pc:picChg chg="add">
          <ac:chgData name="Luigi De Angelis" userId="959c328c33e8c2f4" providerId="LiveId" clId="{D3A5436A-2135-40A1-B862-B56195BF9C5F}" dt="2019-04-01T16:07:20.425" v="1082"/>
          <ac:picMkLst>
            <pc:docMk/>
            <pc:sldMk cId="4032313417" sldId="274"/>
            <ac:picMk id="8" creationId="{0DB6AB3D-5836-461A-9D15-CDDDEB30DBC4}"/>
          </ac:picMkLst>
        </pc:picChg>
      </pc:sldChg>
      <pc:sldChg chg="addSp delSp modSp setBg">
        <pc:chgData name="Luigi De Angelis" userId="959c328c33e8c2f4" providerId="LiveId" clId="{D3A5436A-2135-40A1-B862-B56195BF9C5F}" dt="2019-04-04T15:49:12.192" v="1327" actId="20577"/>
        <pc:sldMkLst>
          <pc:docMk/>
          <pc:sldMk cId="4160327852" sldId="275"/>
        </pc:sldMkLst>
        <pc:spChg chg="mod">
          <ac:chgData name="Luigi De Angelis" userId="959c328c33e8c2f4" providerId="LiveId" clId="{D3A5436A-2135-40A1-B862-B56195BF9C5F}" dt="2019-04-04T15:49:12.192" v="1327" actId="20577"/>
          <ac:spMkLst>
            <pc:docMk/>
            <pc:sldMk cId="4160327852" sldId="275"/>
            <ac:spMk id="2" creationId="{00000000-0000-0000-0000-000000000000}"/>
          </ac:spMkLst>
        </pc:spChg>
        <pc:spChg chg="add del mod">
          <ac:chgData name="Luigi De Angelis" userId="959c328c33e8c2f4" providerId="LiveId" clId="{D3A5436A-2135-40A1-B862-B56195BF9C5F}" dt="2019-03-25T11:31:54.355" v="284"/>
          <ac:spMkLst>
            <pc:docMk/>
            <pc:sldMk cId="4160327852" sldId="275"/>
            <ac:spMk id="3" creationId="{021F8647-2346-4C72-BD92-295E99B53503}"/>
          </ac:spMkLst>
        </pc:spChg>
        <pc:spChg chg="add mod">
          <ac:chgData name="Luigi De Angelis" userId="959c328c33e8c2f4" providerId="LiveId" clId="{D3A5436A-2135-40A1-B862-B56195BF9C5F}" dt="2019-04-01T16:10:34.059" v="1090" actId="1035"/>
          <ac:spMkLst>
            <pc:docMk/>
            <pc:sldMk cId="4160327852" sldId="275"/>
            <ac:spMk id="5" creationId="{B57A7AB3-1184-4765-B9F4-81E1A6440F49}"/>
          </ac:spMkLst>
        </pc:spChg>
        <pc:spChg chg="mod">
          <ac:chgData name="Luigi De Angelis" userId="959c328c33e8c2f4" providerId="LiveId" clId="{D3A5436A-2135-40A1-B862-B56195BF9C5F}" dt="2019-03-25T11:33:31.056" v="312" actId="1076"/>
          <ac:spMkLst>
            <pc:docMk/>
            <pc:sldMk cId="4160327852" sldId="275"/>
            <ac:spMk id="10" creationId="{00000000-0000-0000-0000-000000000000}"/>
          </ac:spMkLst>
        </pc:spChg>
        <pc:spChg chg="mod">
          <ac:chgData name="Luigi De Angelis" userId="959c328c33e8c2f4" providerId="LiveId" clId="{D3A5436A-2135-40A1-B862-B56195BF9C5F}" dt="2019-04-01T16:10:16.370" v="1086" actId="20577"/>
          <ac:spMkLst>
            <pc:docMk/>
            <pc:sldMk cId="4160327852" sldId="275"/>
            <ac:spMk id="14" creationId="{00000000-0000-0000-0000-000000000000}"/>
          </ac:spMkLst>
        </pc:spChg>
        <pc:picChg chg="del mod ord modCrop">
          <ac:chgData name="Luigi De Angelis" userId="959c328c33e8c2f4" providerId="LiveId" clId="{D3A5436A-2135-40A1-B862-B56195BF9C5F}" dt="2019-03-25T11:25:46.226" v="177" actId="478"/>
          <ac:picMkLst>
            <pc:docMk/>
            <pc:sldMk cId="4160327852" sldId="275"/>
            <ac:picMk id="4" creationId="{00000000-0000-0000-0000-000000000000}"/>
          </ac:picMkLst>
        </pc:picChg>
        <pc:picChg chg="add">
          <ac:chgData name="Luigi De Angelis" userId="959c328c33e8c2f4" providerId="LiveId" clId="{D3A5436A-2135-40A1-B862-B56195BF9C5F}" dt="2019-04-01T16:06:57.579" v="1080"/>
          <ac:picMkLst>
            <pc:docMk/>
            <pc:sldMk cId="4160327852" sldId="275"/>
            <ac:picMk id="6" creationId="{9C19C7EE-49CE-48F9-8521-3C4193E98C39}"/>
          </ac:picMkLst>
        </pc:picChg>
      </pc:sldChg>
      <pc:sldChg chg="addSp modSp">
        <pc:chgData name="Luigi De Angelis" userId="959c328c33e8c2f4" providerId="LiveId" clId="{D3A5436A-2135-40A1-B862-B56195BF9C5F}" dt="2019-04-01T16:07:08.193" v="1081"/>
        <pc:sldMkLst>
          <pc:docMk/>
          <pc:sldMk cId="242044438" sldId="276"/>
        </pc:sldMkLst>
        <pc:spChg chg="mod">
          <ac:chgData name="Luigi De Angelis" userId="959c328c33e8c2f4" providerId="LiveId" clId="{D3A5436A-2135-40A1-B862-B56195BF9C5F}" dt="2019-04-01T15:59:33.003" v="959" actId="1076"/>
          <ac:spMkLst>
            <pc:docMk/>
            <pc:sldMk cId="242044438" sldId="276"/>
            <ac:spMk id="2" creationId="{00000000-0000-0000-0000-000000000000}"/>
          </ac:spMkLst>
        </pc:spChg>
        <pc:picChg chg="add">
          <ac:chgData name="Luigi De Angelis" userId="959c328c33e8c2f4" providerId="LiveId" clId="{D3A5436A-2135-40A1-B862-B56195BF9C5F}" dt="2019-04-01T16:07:08.193" v="1081"/>
          <ac:picMkLst>
            <pc:docMk/>
            <pc:sldMk cId="242044438" sldId="276"/>
            <ac:picMk id="14" creationId="{BA454BD1-B8BA-4760-941D-949FDC991EBF}"/>
          </ac:picMkLst>
        </pc:picChg>
      </pc:sldChg>
      <pc:sldChg chg="addSp delSp modSp">
        <pc:chgData name="Luigi De Angelis" userId="959c328c33e8c2f4" providerId="LiveId" clId="{D3A5436A-2135-40A1-B862-B56195BF9C5F}" dt="2019-04-04T16:45:47.228" v="1361" actId="20577"/>
        <pc:sldMkLst>
          <pc:docMk/>
          <pc:sldMk cId="1314963955" sldId="277"/>
        </pc:sldMkLst>
        <pc:spChg chg="mod">
          <ac:chgData name="Luigi De Angelis" userId="959c328c33e8c2f4" providerId="LiveId" clId="{D3A5436A-2135-40A1-B862-B56195BF9C5F}" dt="2019-04-01T15:56:00.574" v="839" actId="20577"/>
          <ac:spMkLst>
            <pc:docMk/>
            <pc:sldMk cId="1314963955" sldId="277"/>
            <ac:spMk id="3" creationId="{00000000-0000-0000-0000-000000000000}"/>
          </ac:spMkLst>
        </pc:spChg>
        <pc:spChg chg="mod">
          <ac:chgData name="Luigi De Angelis" userId="959c328c33e8c2f4" providerId="LiveId" clId="{D3A5436A-2135-40A1-B862-B56195BF9C5F}" dt="2019-04-04T16:45:47.228" v="1361" actId="20577"/>
          <ac:spMkLst>
            <pc:docMk/>
            <pc:sldMk cId="1314963955" sldId="277"/>
            <ac:spMk id="8" creationId="{00000000-0000-0000-0000-000000000000}"/>
          </ac:spMkLst>
        </pc:spChg>
        <pc:spChg chg="mod">
          <ac:chgData name="Luigi De Angelis" userId="959c328c33e8c2f4" providerId="LiveId" clId="{D3A5436A-2135-40A1-B862-B56195BF9C5F}" dt="2019-04-01T15:53:10.543" v="803" actId="1076"/>
          <ac:spMkLst>
            <pc:docMk/>
            <pc:sldMk cId="1314963955" sldId="277"/>
            <ac:spMk id="10" creationId="{00000000-0000-0000-0000-000000000000}"/>
          </ac:spMkLst>
        </pc:spChg>
        <pc:spChg chg="add mod">
          <ac:chgData name="Luigi De Angelis" userId="959c328c33e8c2f4" providerId="LiveId" clId="{D3A5436A-2135-40A1-B862-B56195BF9C5F}" dt="2019-04-01T15:54:01.261" v="825" actId="1076"/>
          <ac:spMkLst>
            <pc:docMk/>
            <pc:sldMk cId="1314963955" sldId="277"/>
            <ac:spMk id="13" creationId="{488C403C-3712-4B3E-B25D-3FC41D197839}"/>
          </ac:spMkLst>
        </pc:spChg>
        <pc:spChg chg="add mod">
          <ac:chgData name="Luigi De Angelis" userId="959c328c33e8c2f4" providerId="LiveId" clId="{D3A5436A-2135-40A1-B862-B56195BF9C5F}" dt="2019-04-01T15:54:51.350" v="838" actId="20577"/>
          <ac:spMkLst>
            <pc:docMk/>
            <pc:sldMk cId="1314963955" sldId="277"/>
            <ac:spMk id="14" creationId="{CFAB3063-8027-425E-8181-65F91DBB9651}"/>
          </ac:spMkLst>
        </pc:spChg>
        <pc:grpChg chg="del">
          <ac:chgData name="Luigi De Angelis" userId="959c328c33e8c2f4" providerId="LiveId" clId="{D3A5436A-2135-40A1-B862-B56195BF9C5F}" dt="2019-04-01T15:53:26.559" v="804" actId="478"/>
          <ac:grpSpMkLst>
            <pc:docMk/>
            <pc:sldMk cId="1314963955" sldId="277"/>
            <ac:grpSpMk id="9" creationId="{00000000-0000-0000-0000-000000000000}"/>
          </ac:grpSpMkLst>
        </pc:grpChg>
        <pc:grpChg chg="add mod">
          <ac:chgData name="Luigi De Angelis" userId="959c328c33e8c2f4" providerId="LiveId" clId="{D3A5436A-2135-40A1-B862-B56195BF9C5F}" dt="2019-04-01T15:54:32.995" v="835" actId="14100"/>
          <ac:grpSpMkLst>
            <pc:docMk/>
            <pc:sldMk cId="1314963955" sldId="277"/>
            <ac:grpSpMk id="12" creationId="{9AC726FB-2D9F-4A86-AA44-582835A083C1}"/>
          </ac:grpSpMkLst>
        </pc:grpChg>
        <pc:picChg chg="add">
          <ac:chgData name="Luigi De Angelis" userId="959c328c33e8c2f4" providerId="LiveId" clId="{D3A5436A-2135-40A1-B862-B56195BF9C5F}" dt="2019-04-01T16:06:53.206" v="1079"/>
          <ac:picMkLst>
            <pc:docMk/>
            <pc:sldMk cId="1314963955" sldId="277"/>
            <ac:picMk id="15" creationId="{A15B8460-D64E-4C11-9578-3D26BC53855D}"/>
          </ac:picMkLst>
        </pc:picChg>
      </pc:sldChg>
    </pc:docChg>
  </pc:docChgLst>
  <pc:docChgLst>
    <pc:chgData name="Luigi De Angelis" userId="959c328c33e8c2f4" providerId="LiveId" clId="{AB4FE96C-BE8C-43A5-B7E0-FD36F2CC4A80}"/>
    <pc:docChg chg="undo custSel modSld">
      <pc:chgData name="Luigi De Angelis" userId="959c328c33e8c2f4" providerId="LiveId" clId="{AB4FE96C-BE8C-43A5-B7E0-FD36F2CC4A80}" dt="2019-03-21T14:33:16.506" v="612" actId="14100"/>
      <pc:docMkLst>
        <pc:docMk/>
      </pc:docMkLst>
      <pc:sldChg chg="modSp">
        <pc:chgData name="Luigi De Angelis" userId="959c328c33e8c2f4" providerId="LiveId" clId="{AB4FE96C-BE8C-43A5-B7E0-FD36F2CC4A80}" dt="2019-03-21T13:05:10.120" v="279" actId="20577"/>
        <pc:sldMkLst>
          <pc:docMk/>
          <pc:sldMk cId="1388716637" sldId="257"/>
        </pc:sldMkLst>
        <pc:spChg chg="mod">
          <ac:chgData name="Luigi De Angelis" userId="959c328c33e8c2f4" providerId="LiveId" clId="{AB4FE96C-BE8C-43A5-B7E0-FD36F2CC4A80}" dt="2019-03-21T13:05:10.120" v="279" actId="20577"/>
          <ac:spMkLst>
            <pc:docMk/>
            <pc:sldMk cId="1388716637" sldId="257"/>
            <ac:spMk id="9" creationId="{1E9ED879-4260-46C3-A8FA-0A32D674C067}"/>
          </ac:spMkLst>
        </pc:spChg>
      </pc:sldChg>
      <pc:sldChg chg="modSp">
        <pc:chgData name="Luigi De Angelis" userId="959c328c33e8c2f4" providerId="LiveId" clId="{AB4FE96C-BE8C-43A5-B7E0-FD36F2CC4A80}" dt="2019-03-21T13:28:28.399" v="365" actId="115"/>
        <pc:sldMkLst>
          <pc:docMk/>
          <pc:sldMk cId="753599537" sldId="262"/>
        </pc:sldMkLst>
        <pc:spChg chg="mod">
          <ac:chgData name="Luigi De Angelis" userId="959c328c33e8c2f4" providerId="LiveId" clId="{AB4FE96C-BE8C-43A5-B7E0-FD36F2CC4A80}" dt="2019-03-21T13:28:28.399" v="365" actId="115"/>
          <ac:spMkLst>
            <pc:docMk/>
            <pc:sldMk cId="753599537" sldId="262"/>
            <ac:spMk id="17" creationId="{56B1EBC5-8CDF-4B78-9EFE-D5D24CD6AE5D}"/>
          </ac:spMkLst>
        </pc:spChg>
      </pc:sldChg>
      <pc:sldChg chg="modSp">
        <pc:chgData name="Luigi De Angelis" userId="959c328c33e8c2f4" providerId="LiveId" clId="{AB4FE96C-BE8C-43A5-B7E0-FD36F2CC4A80}" dt="2019-03-21T13:32:53.065" v="366" actId="113"/>
        <pc:sldMkLst>
          <pc:docMk/>
          <pc:sldMk cId="2875502380" sldId="265"/>
        </pc:sldMkLst>
        <pc:spChg chg="mod">
          <ac:chgData name="Luigi De Angelis" userId="959c328c33e8c2f4" providerId="LiveId" clId="{AB4FE96C-BE8C-43A5-B7E0-FD36F2CC4A80}" dt="2019-03-21T13:32:53.065" v="366" actId="113"/>
          <ac:spMkLst>
            <pc:docMk/>
            <pc:sldMk cId="2875502380" sldId="265"/>
            <ac:spMk id="19" creationId="{00000000-0000-0000-0000-000000000000}"/>
          </ac:spMkLst>
        </pc:spChg>
      </pc:sldChg>
      <pc:sldChg chg="modSp">
        <pc:chgData name="Luigi De Angelis" userId="959c328c33e8c2f4" providerId="LiveId" clId="{AB4FE96C-BE8C-43A5-B7E0-FD36F2CC4A80}" dt="2019-03-21T13:49:32.226" v="500" actId="20577"/>
        <pc:sldMkLst>
          <pc:docMk/>
          <pc:sldMk cId="1694223943" sldId="266"/>
        </pc:sldMkLst>
        <pc:graphicFrameChg chg="mod">
          <ac:chgData name="Luigi De Angelis" userId="959c328c33e8c2f4" providerId="LiveId" clId="{AB4FE96C-BE8C-43A5-B7E0-FD36F2CC4A80}" dt="2019-03-21T13:49:32.226" v="500" actId="20577"/>
          <ac:graphicFrameMkLst>
            <pc:docMk/>
            <pc:sldMk cId="1694223943" sldId="266"/>
            <ac:graphicFrameMk id="4" creationId="{00000000-0000-0000-0000-000000000000}"/>
          </ac:graphicFrameMkLst>
        </pc:graphicFrameChg>
      </pc:sldChg>
      <pc:sldChg chg="delSp modSp">
        <pc:chgData name="Luigi De Angelis" userId="959c328c33e8c2f4" providerId="LiveId" clId="{AB4FE96C-BE8C-43A5-B7E0-FD36F2CC4A80}" dt="2019-03-21T14:33:16.506" v="612" actId="14100"/>
        <pc:sldMkLst>
          <pc:docMk/>
          <pc:sldMk cId="1766051673" sldId="271"/>
        </pc:sldMkLst>
        <pc:spChg chg="mod">
          <ac:chgData name="Luigi De Angelis" userId="959c328c33e8c2f4" providerId="LiveId" clId="{AB4FE96C-BE8C-43A5-B7E0-FD36F2CC4A80}" dt="2019-03-21T14:32:57.032" v="608" actId="27636"/>
          <ac:spMkLst>
            <pc:docMk/>
            <pc:sldMk cId="1766051673" sldId="271"/>
            <ac:spMk id="4" creationId="{00000000-0000-0000-0000-000000000000}"/>
          </ac:spMkLst>
        </pc:spChg>
        <pc:spChg chg="del mod">
          <ac:chgData name="Luigi De Angelis" userId="959c328c33e8c2f4" providerId="LiveId" clId="{AB4FE96C-BE8C-43A5-B7E0-FD36F2CC4A80}" dt="2019-03-21T14:30:32.709" v="544" actId="478"/>
          <ac:spMkLst>
            <pc:docMk/>
            <pc:sldMk cId="1766051673" sldId="271"/>
            <ac:spMk id="10" creationId="{00000000-0000-0000-0000-000000000000}"/>
          </ac:spMkLst>
        </pc:spChg>
        <pc:graphicFrameChg chg="modGraphic">
          <ac:chgData name="Luigi De Angelis" userId="959c328c33e8c2f4" providerId="LiveId" clId="{AB4FE96C-BE8C-43A5-B7E0-FD36F2CC4A80}" dt="2019-03-21T14:33:16.506" v="612" actId="14100"/>
          <ac:graphicFrameMkLst>
            <pc:docMk/>
            <pc:sldMk cId="1766051673" sldId="271"/>
            <ac:graphicFrameMk id="6" creationId="{00000000-0000-0000-0000-000000000000}"/>
          </ac:graphicFrameMkLst>
        </pc:graphicFrameChg>
        <pc:picChg chg="del mod">
          <ac:chgData name="Luigi De Angelis" userId="959c328c33e8c2f4" providerId="LiveId" clId="{AB4FE96C-BE8C-43A5-B7E0-FD36F2CC4A80}" dt="2019-03-21T14:33:11.109" v="610" actId="478"/>
          <ac:picMkLst>
            <pc:docMk/>
            <pc:sldMk cId="1766051673" sldId="271"/>
            <ac:picMk id="11" creationId="{00000000-0000-0000-0000-000000000000}"/>
          </ac:picMkLst>
        </pc:picChg>
      </pc:sldChg>
      <pc:sldChg chg="modSp">
        <pc:chgData name="Luigi De Angelis" userId="959c328c33e8c2f4" providerId="LiveId" clId="{AB4FE96C-BE8C-43A5-B7E0-FD36F2CC4A80}" dt="2019-03-21T13:38:24.023" v="396" actId="1035"/>
        <pc:sldMkLst>
          <pc:docMk/>
          <pc:sldMk cId="4248728027" sldId="272"/>
        </pc:sldMkLst>
        <pc:spChg chg="mod">
          <ac:chgData name="Luigi De Angelis" userId="959c328c33e8c2f4" providerId="LiveId" clId="{AB4FE96C-BE8C-43A5-B7E0-FD36F2CC4A80}" dt="2019-03-21T13:37:57.452" v="369" actId="20577"/>
          <ac:spMkLst>
            <pc:docMk/>
            <pc:sldMk cId="4248728027" sldId="272"/>
            <ac:spMk id="4" creationId="{3AFD6365-4931-4F53-8E92-30CBE3E93453}"/>
          </ac:spMkLst>
        </pc:spChg>
        <pc:spChg chg="mod">
          <ac:chgData name="Luigi De Angelis" userId="959c328c33e8c2f4" providerId="LiveId" clId="{AB4FE96C-BE8C-43A5-B7E0-FD36F2CC4A80}" dt="2019-03-21T13:38:24.023" v="396" actId="1035"/>
          <ac:spMkLst>
            <pc:docMk/>
            <pc:sldMk cId="4248728027" sldId="272"/>
            <ac:spMk id="6" creationId="{00000000-0000-0000-0000-000000000000}"/>
          </ac:spMkLst>
        </pc:spChg>
      </pc:sldChg>
      <pc:sldChg chg="modSp">
        <pc:chgData name="Luigi De Angelis" userId="959c328c33e8c2f4" providerId="LiveId" clId="{AB4FE96C-BE8C-43A5-B7E0-FD36F2CC4A80}" dt="2019-03-20T11:24:30.224" v="152" actId="20577"/>
        <pc:sldMkLst>
          <pc:docMk/>
          <pc:sldMk cId="206358518" sldId="273"/>
        </pc:sldMkLst>
        <pc:spChg chg="mod">
          <ac:chgData name="Luigi De Angelis" userId="959c328c33e8c2f4" providerId="LiveId" clId="{AB4FE96C-BE8C-43A5-B7E0-FD36F2CC4A80}" dt="2019-03-20T11:23:33.006" v="128" actId="20577"/>
          <ac:spMkLst>
            <pc:docMk/>
            <pc:sldMk cId="206358518" sldId="273"/>
            <ac:spMk id="31" creationId="{00000000-0000-0000-0000-000000000000}"/>
          </ac:spMkLst>
        </pc:spChg>
        <pc:spChg chg="mod">
          <ac:chgData name="Luigi De Angelis" userId="959c328c33e8c2f4" providerId="LiveId" clId="{AB4FE96C-BE8C-43A5-B7E0-FD36F2CC4A80}" dt="2019-03-20T11:22:09.052" v="104" actId="114"/>
          <ac:spMkLst>
            <pc:docMk/>
            <pc:sldMk cId="206358518" sldId="273"/>
            <ac:spMk id="66" creationId="{00000000-0000-0000-0000-000000000000}"/>
          </ac:spMkLst>
        </pc:spChg>
        <pc:spChg chg="mod">
          <ac:chgData name="Luigi De Angelis" userId="959c328c33e8c2f4" providerId="LiveId" clId="{AB4FE96C-BE8C-43A5-B7E0-FD36F2CC4A80}" dt="2019-03-20T11:23:39.525" v="130" actId="20577"/>
          <ac:spMkLst>
            <pc:docMk/>
            <pc:sldMk cId="206358518" sldId="273"/>
            <ac:spMk id="72" creationId="{00000000-0000-0000-0000-000000000000}"/>
          </ac:spMkLst>
        </pc:spChg>
        <pc:spChg chg="mod">
          <ac:chgData name="Luigi De Angelis" userId="959c328c33e8c2f4" providerId="LiveId" clId="{AB4FE96C-BE8C-43A5-B7E0-FD36F2CC4A80}" dt="2019-03-20T11:24:30.224" v="152" actId="20577"/>
          <ac:spMkLst>
            <pc:docMk/>
            <pc:sldMk cId="206358518" sldId="273"/>
            <ac:spMk id="1037" creationId="{00000000-0000-0000-0000-000000000000}"/>
          </ac:spMkLst>
        </pc:spChg>
      </pc:sldChg>
      <pc:sldChg chg="modSp">
        <pc:chgData name="Luigi De Angelis" userId="959c328c33e8c2f4" providerId="LiveId" clId="{AB4FE96C-BE8C-43A5-B7E0-FD36F2CC4A80}" dt="2019-03-21T14:11:42.517" v="536" actId="20577"/>
        <pc:sldMkLst>
          <pc:docMk/>
          <pc:sldMk cId="4032313417" sldId="274"/>
        </pc:sldMkLst>
        <pc:graphicFrameChg chg="mod">
          <ac:chgData name="Luigi De Angelis" userId="959c328c33e8c2f4" providerId="LiveId" clId="{AB4FE96C-BE8C-43A5-B7E0-FD36F2CC4A80}" dt="2019-03-21T14:11:42.517" v="536" actId="20577"/>
          <ac:graphicFrameMkLst>
            <pc:docMk/>
            <pc:sldMk cId="4032313417" sldId="274"/>
            <ac:graphicFrameMk id="2" creationId="{00000000-0000-0000-0000-000000000000}"/>
          </ac:graphicFrameMkLst>
        </pc:graphicFrameChg>
      </pc:sldChg>
      <pc:sldChg chg="modSp">
        <pc:chgData name="Luigi De Angelis" userId="959c328c33e8c2f4" providerId="LiveId" clId="{AB4FE96C-BE8C-43A5-B7E0-FD36F2CC4A80}" dt="2019-03-21T14:25:03.801" v="541" actId="20577"/>
        <pc:sldMkLst>
          <pc:docMk/>
          <pc:sldMk cId="4160327852" sldId="275"/>
        </pc:sldMkLst>
        <pc:spChg chg="mod">
          <ac:chgData name="Luigi De Angelis" userId="959c328c33e8c2f4" providerId="LiveId" clId="{AB4FE96C-BE8C-43A5-B7E0-FD36F2CC4A80}" dt="2019-03-20T11:32:55.037" v="176" actId="20577"/>
          <ac:spMkLst>
            <pc:docMk/>
            <pc:sldMk cId="4160327852" sldId="275"/>
            <ac:spMk id="9" creationId="{00000000-0000-0000-0000-000000000000}"/>
          </ac:spMkLst>
        </pc:spChg>
        <pc:spChg chg="mod">
          <ac:chgData name="Luigi De Angelis" userId="959c328c33e8c2f4" providerId="LiveId" clId="{AB4FE96C-BE8C-43A5-B7E0-FD36F2CC4A80}" dt="2019-03-21T14:25:03.801" v="541" actId="20577"/>
          <ac:spMkLst>
            <pc:docMk/>
            <pc:sldMk cId="4160327852" sldId="275"/>
            <ac:spMk id="14" creationId="{00000000-0000-0000-0000-000000000000}"/>
          </ac:spMkLst>
        </pc:spChg>
      </pc:sldChg>
    </pc:docChg>
  </pc:docChgLst>
  <pc:docChgLst>
    <pc:chgData name="Luigi De Angelis" userId="959c328c33e8c2f4" providerId="LiveId" clId="{8188C8F8-52E4-4963-A1C1-7572DE3D4EFF}"/>
    <pc:docChg chg="modSld">
      <pc:chgData name="Luigi De Angelis" userId="959c328c33e8c2f4" providerId="LiveId" clId="{8188C8F8-52E4-4963-A1C1-7572DE3D4EFF}" dt="2019-04-08T16:44:08.177" v="4" actId="14100"/>
      <pc:docMkLst>
        <pc:docMk/>
      </pc:docMkLst>
      <pc:sldChg chg="modSp">
        <pc:chgData name="Luigi De Angelis" userId="959c328c33e8c2f4" providerId="LiveId" clId="{8188C8F8-52E4-4963-A1C1-7572DE3D4EFF}" dt="2019-04-08T16:44:08.177" v="4" actId="14100"/>
        <pc:sldMkLst>
          <pc:docMk/>
          <pc:sldMk cId="2875502380" sldId="265"/>
        </pc:sldMkLst>
        <pc:spChg chg="mod">
          <ac:chgData name="Luigi De Angelis" userId="959c328c33e8c2f4" providerId="LiveId" clId="{8188C8F8-52E4-4963-A1C1-7572DE3D4EFF}" dt="2019-04-08T16:43:53.111" v="3" actId="1076"/>
          <ac:spMkLst>
            <pc:docMk/>
            <pc:sldMk cId="2875502380" sldId="265"/>
            <ac:spMk id="3" creationId="{00000000-0000-0000-0000-000000000000}"/>
          </ac:spMkLst>
        </pc:spChg>
        <pc:spChg chg="mod">
          <ac:chgData name="Luigi De Angelis" userId="959c328c33e8c2f4" providerId="LiveId" clId="{8188C8F8-52E4-4963-A1C1-7572DE3D4EFF}" dt="2019-04-08T16:44:08.177" v="4" actId="14100"/>
          <ac:spMkLst>
            <pc:docMk/>
            <pc:sldMk cId="2875502380" sldId="265"/>
            <ac:spMk id="11" creationId="{00000000-0000-0000-0000-000000000000}"/>
          </ac:spMkLst>
        </pc:spChg>
      </pc:sldChg>
    </pc:docChg>
  </pc:docChgLst>
  <pc:docChgLst>
    <pc:chgData name="Luigi De Angelis" userId="959c328c33e8c2f4" providerId="LiveId" clId="{759A0FFB-7881-4255-8D04-2D98E8A8B794}"/>
    <pc:docChg chg="undo redo custSel addSld modSld">
      <pc:chgData name="Luigi De Angelis" userId="959c328c33e8c2f4" providerId="LiveId" clId="{759A0FFB-7881-4255-8D04-2D98E8A8B794}" dt="2019-03-19T15:34:02.693" v="164" actId="20577"/>
      <pc:docMkLst>
        <pc:docMk/>
      </pc:docMkLst>
      <pc:sldChg chg="modSp">
        <pc:chgData name="Luigi De Angelis" userId="959c328c33e8c2f4" providerId="LiveId" clId="{759A0FFB-7881-4255-8D04-2D98E8A8B794}" dt="2019-03-19T15:22:51.246" v="29" actId="948"/>
        <pc:sldMkLst>
          <pc:docMk/>
          <pc:sldMk cId="656053779" sldId="260"/>
        </pc:sldMkLst>
        <pc:spChg chg="mod">
          <ac:chgData name="Luigi De Angelis" userId="959c328c33e8c2f4" providerId="LiveId" clId="{759A0FFB-7881-4255-8D04-2D98E8A8B794}" dt="2019-03-19T15:22:51.246" v="29" actId="948"/>
          <ac:spMkLst>
            <pc:docMk/>
            <pc:sldMk cId="656053779" sldId="260"/>
            <ac:spMk id="7" creationId="{73D22852-8398-474A-8964-66BB4DB39EB6}"/>
          </ac:spMkLst>
        </pc:spChg>
        <pc:spChg chg="mod">
          <ac:chgData name="Luigi De Angelis" userId="959c328c33e8c2f4" providerId="LiveId" clId="{759A0FFB-7881-4255-8D04-2D98E8A8B794}" dt="2019-03-19T15:22:38.743" v="28" actId="948"/>
          <ac:spMkLst>
            <pc:docMk/>
            <pc:sldMk cId="656053779" sldId="260"/>
            <ac:spMk id="10" creationId="{74293830-3191-47DB-8C47-33EBE6F76ED6}"/>
          </ac:spMkLst>
        </pc:spChg>
      </pc:sldChg>
      <pc:sldChg chg="modSp">
        <pc:chgData name="Luigi De Angelis" userId="959c328c33e8c2f4" providerId="LiveId" clId="{759A0FFB-7881-4255-8D04-2D98E8A8B794}" dt="2019-03-19T15:15:50.427" v="3" actId="207"/>
        <pc:sldMkLst>
          <pc:docMk/>
          <pc:sldMk cId="753599537" sldId="262"/>
        </pc:sldMkLst>
        <pc:spChg chg="mod">
          <ac:chgData name="Luigi De Angelis" userId="959c328c33e8c2f4" providerId="LiveId" clId="{759A0FFB-7881-4255-8D04-2D98E8A8B794}" dt="2019-03-19T15:15:50.427" v="3" actId="207"/>
          <ac:spMkLst>
            <pc:docMk/>
            <pc:sldMk cId="753599537" sldId="262"/>
            <ac:spMk id="3" creationId="{C2875DB8-C5D3-4536-BF96-03F3AB7948E7}"/>
          </ac:spMkLst>
        </pc:spChg>
      </pc:sldChg>
      <pc:sldChg chg="modSp">
        <pc:chgData name="Luigi De Angelis" userId="959c328c33e8c2f4" providerId="LiveId" clId="{759A0FFB-7881-4255-8D04-2D98E8A8B794}" dt="2019-03-19T15:15:57.374" v="4" actId="207"/>
        <pc:sldMkLst>
          <pc:docMk/>
          <pc:sldMk cId="3874831958" sldId="264"/>
        </pc:sldMkLst>
        <pc:spChg chg="mod">
          <ac:chgData name="Luigi De Angelis" userId="959c328c33e8c2f4" providerId="LiveId" clId="{759A0FFB-7881-4255-8D04-2D98E8A8B794}" dt="2019-03-19T15:15:57.374" v="4" actId="207"/>
          <ac:spMkLst>
            <pc:docMk/>
            <pc:sldMk cId="3874831958" sldId="264"/>
            <ac:spMk id="11" creationId="{00000000-0000-0000-0000-000000000000}"/>
          </ac:spMkLst>
        </pc:spChg>
      </pc:sldChg>
      <pc:sldChg chg="addSp delSp modSp">
        <pc:chgData name="Luigi De Angelis" userId="959c328c33e8c2f4" providerId="LiveId" clId="{759A0FFB-7881-4255-8D04-2D98E8A8B794}" dt="2019-03-19T15:29:03.385" v="132" actId="20577"/>
        <pc:sldMkLst>
          <pc:docMk/>
          <pc:sldMk cId="206358518" sldId="273"/>
        </pc:sldMkLst>
        <pc:spChg chg="add mod">
          <ac:chgData name="Luigi De Angelis" userId="959c328c33e8c2f4" providerId="LiveId" clId="{759A0FFB-7881-4255-8D04-2D98E8A8B794}" dt="2019-03-19T15:29:03.385" v="132" actId="20577"/>
          <ac:spMkLst>
            <pc:docMk/>
            <pc:sldMk cId="206358518" sldId="273"/>
            <ac:spMk id="2" creationId="{3348C77C-DFC5-450D-8991-6840160B9FDE}"/>
          </ac:spMkLst>
        </pc:spChg>
        <pc:spChg chg="del mod">
          <ac:chgData name="Luigi De Angelis" userId="959c328c33e8c2f4" providerId="LiveId" clId="{759A0FFB-7881-4255-8D04-2D98E8A8B794}" dt="2019-03-19T15:28:36.883" v="126" actId="478"/>
          <ac:spMkLst>
            <pc:docMk/>
            <pc:sldMk cId="206358518" sldId="273"/>
            <ac:spMk id="41" creationId="{43AF5178-D06F-485D-B381-7802353D38B6}"/>
          </ac:spMkLst>
        </pc:spChg>
      </pc:sldChg>
      <pc:sldChg chg="modSp">
        <pc:chgData name="Luigi De Angelis" userId="959c328c33e8c2f4" providerId="LiveId" clId="{759A0FFB-7881-4255-8D04-2D98E8A8B794}" dt="2019-03-19T15:29:48.285" v="134" actId="207"/>
        <pc:sldMkLst>
          <pc:docMk/>
          <pc:sldMk cId="4160327852" sldId="275"/>
        </pc:sldMkLst>
        <pc:spChg chg="mod">
          <ac:chgData name="Luigi De Angelis" userId="959c328c33e8c2f4" providerId="LiveId" clId="{759A0FFB-7881-4255-8D04-2D98E8A8B794}" dt="2019-03-19T15:29:48.285" v="134" actId="207"/>
          <ac:spMkLst>
            <pc:docMk/>
            <pc:sldMk cId="4160327852" sldId="275"/>
            <ac:spMk id="9" creationId="{00000000-0000-0000-0000-000000000000}"/>
          </ac:spMkLst>
        </pc:spChg>
      </pc:sldChg>
      <pc:sldChg chg="addSp modSp add mod setBg setClrOvrMap">
        <pc:chgData name="Luigi De Angelis" userId="959c328c33e8c2f4" providerId="LiveId" clId="{759A0FFB-7881-4255-8D04-2D98E8A8B794}" dt="2019-03-19T15:34:02.693" v="164" actId="20577"/>
        <pc:sldMkLst>
          <pc:docMk/>
          <pc:sldMk cId="242044438" sldId="276"/>
        </pc:sldMkLst>
        <pc:spChg chg="add mod">
          <ac:chgData name="Luigi De Angelis" userId="959c328c33e8c2f4" providerId="LiveId" clId="{759A0FFB-7881-4255-8D04-2D98E8A8B794}" dt="2019-03-19T15:34:02.693" v="164" actId="20577"/>
          <ac:spMkLst>
            <pc:docMk/>
            <pc:sldMk cId="242044438" sldId="276"/>
            <ac:spMk id="4" creationId="{1954947F-0A0B-43DD-9314-A44A33EC8862}"/>
          </ac:spMkLst>
        </pc:spChg>
        <pc:spChg chg="add">
          <ac:chgData name="Luigi De Angelis" userId="959c328c33e8c2f4" providerId="LiveId" clId="{759A0FFB-7881-4255-8D04-2D98E8A8B794}" dt="2019-03-19T15:32:31.451" v="153" actId="26606"/>
          <ac:spMkLst>
            <pc:docMk/>
            <pc:sldMk cId="242044438" sldId="276"/>
            <ac:spMk id="9" creationId="{21D53CA0-FDE7-4B62-AE74-A671E6B82DC8}"/>
          </ac:spMkLst>
        </pc:spChg>
        <pc:spChg chg="add">
          <ac:chgData name="Luigi De Angelis" userId="959c328c33e8c2f4" providerId="LiveId" clId="{759A0FFB-7881-4255-8D04-2D98E8A8B794}" dt="2019-03-19T15:32:31.451" v="153" actId="26606"/>
          <ac:spMkLst>
            <pc:docMk/>
            <pc:sldMk cId="242044438" sldId="276"/>
            <ac:spMk id="11" creationId="{06FA22A8-DAD2-4DBF-BCF6-AA00E9D83620}"/>
          </ac:spMkLst>
        </pc:spChg>
        <pc:spChg chg="add">
          <ac:chgData name="Luigi De Angelis" userId="959c328c33e8c2f4" providerId="LiveId" clId="{759A0FFB-7881-4255-8D04-2D98E8A8B794}" dt="2019-03-19T15:32:31.451" v="153" actId="26606"/>
          <ac:spMkLst>
            <pc:docMk/>
            <pc:sldMk cId="242044438" sldId="276"/>
            <ac:spMk id="17" creationId="{BF1A0E2E-CDD4-46BC-BDBB-D276E3467059}"/>
          </ac:spMkLst>
        </pc:spChg>
        <pc:spChg chg="add">
          <ac:chgData name="Luigi De Angelis" userId="959c328c33e8c2f4" providerId="LiveId" clId="{759A0FFB-7881-4255-8D04-2D98E8A8B794}" dt="2019-03-19T15:32:31.451" v="153" actId="26606"/>
          <ac:spMkLst>
            <pc:docMk/>
            <pc:sldMk cId="242044438" sldId="276"/>
            <ac:spMk id="19" creationId="{8F2A5265-B923-4C48-AB84-FC98FD202413}"/>
          </ac:spMkLst>
        </pc:spChg>
        <pc:picChg chg="add mod">
          <ac:chgData name="Luigi De Angelis" userId="959c328c33e8c2f4" providerId="LiveId" clId="{759A0FFB-7881-4255-8D04-2D98E8A8B794}" dt="2019-03-19T15:33:43.816" v="161" actId="1076"/>
          <ac:picMkLst>
            <pc:docMk/>
            <pc:sldMk cId="242044438" sldId="276"/>
            <ac:picMk id="3" creationId="{4B968FD3-6698-43EE-9F8E-BFE7130FCEBA}"/>
          </ac:picMkLst>
        </pc:picChg>
        <pc:cxnChg chg="add">
          <ac:chgData name="Luigi De Angelis" userId="959c328c33e8c2f4" providerId="LiveId" clId="{759A0FFB-7881-4255-8D04-2D98E8A8B794}" dt="2019-03-19T15:32:31.451" v="153" actId="26606"/>
          <ac:cxnSpMkLst>
            <pc:docMk/>
            <pc:sldMk cId="242044438" sldId="276"/>
            <ac:cxnSpMk id="13" creationId="{38CF2381-9166-48DC-8859-93B6A589395C}"/>
          </ac:cxnSpMkLst>
        </pc:cxnChg>
        <pc:cxnChg chg="add">
          <ac:chgData name="Luigi De Angelis" userId="959c328c33e8c2f4" providerId="LiveId" clId="{759A0FFB-7881-4255-8D04-2D98E8A8B794}" dt="2019-03-19T15:32:31.451" v="153" actId="26606"/>
          <ac:cxnSpMkLst>
            <pc:docMk/>
            <pc:sldMk cId="242044438" sldId="276"/>
            <ac:cxnSpMk id="15" creationId="{E14BE1C0-923F-4557-952F-150367D02FE5}"/>
          </ac:cxnSpMkLst>
        </pc:cxnChg>
      </pc:sldChg>
    </pc:docChg>
  </pc:docChgLst>
  <pc:docChgLst>
    <pc:chgData name="Luigi De Angelis" userId="959c328c33e8c2f4" providerId="LiveId" clId="{5A657630-CB9F-49E8-B9D7-5835DD504251}"/>
    <pc:docChg chg="undo custSel mod addSld modSld">
      <pc:chgData name="Luigi De Angelis" userId="959c328c33e8c2f4" providerId="LiveId" clId="{5A657630-CB9F-49E8-B9D7-5835DD504251}" dt="2019-03-13T15:03:48.766" v="3341" actId="20578"/>
      <pc:docMkLst>
        <pc:docMk/>
      </pc:docMkLst>
      <pc:sldChg chg="addSp modSp mod setBg setClrOvrMap">
        <pc:chgData name="Luigi De Angelis" userId="959c328c33e8c2f4" providerId="LiveId" clId="{5A657630-CB9F-49E8-B9D7-5835DD504251}" dt="2019-03-11T17:23:52.099" v="1670" actId="1036"/>
        <pc:sldMkLst>
          <pc:docMk/>
          <pc:sldMk cId="1584620715" sldId="256"/>
        </pc:sldMkLst>
        <pc:spChg chg="mod">
          <ac:chgData name="Luigi De Angelis" userId="959c328c33e8c2f4" providerId="LiveId" clId="{5A657630-CB9F-49E8-B9D7-5835DD504251}" dt="2019-03-11T17:23:32.690" v="1668" actId="26606"/>
          <ac:spMkLst>
            <pc:docMk/>
            <pc:sldMk cId="1584620715" sldId="256"/>
            <ac:spMk id="2" creationId="{C7366BDD-7DF5-4BEB-B7C1-81A72627E8E9}"/>
          </ac:spMkLst>
        </pc:spChg>
        <pc:spChg chg="mod">
          <ac:chgData name="Luigi De Angelis" userId="959c328c33e8c2f4" providerId="LiveId" clId="{5A657630-CB9F-49E8-B9D7-5835DD504251}" dt="2019-03-11T17:23:32.690" v="1668" actId="26606"/>
          <ac:spMkLst>
            <pc:docMk/>
            <pc:sldMk cId="1584620715" sldId="256"/>
            <ac:spMk id="3" creationId="{AA58C89D-36F8-45E8-965F-DA89947BCC47}"/>
          </ac:spMkLst>
        </pc:spChg>
        <pc:spChg chg="add">
          <ac:chgData name="Luigi De Angelis" userId="959c328c33e8c2f4" providerId="LiveId" clId="{5A657630-CB9F-49E8-B9D7-5835DD504251}" dt="2019-03-11T17:23:32.690" v="1668" actId="26606"/>
          <ac:spMkLst>
            <pc:docMk/>
            <pc:sldMk cId="1584620715" sldId="256"/>
            <ac:spMk id="12" creationId="{BF1A0E2E-CDD4-46BC-BDBB-D276E3467059}"/>
          </ac:spMkLst>
        </pc:spChg>
        <pc:spChg chg="add">
          <ac:chgData name="Luigi De Angelis" userId="959c328c33e8c2f4" providerId="LiveId" clId="{5A657630-CB9F-49E8-B9D7-5835DD504251}" dt="2019-03-11T17:23:32.690" v="1668" actId="26606"/>
          <ac:spMkLst>
            <pc:docMk/>
            <pc:sldMk cId="1584620715" sldId="256"/>
            <ac:spMk id="14" creationId="{8F2A5265-B923-4C48-AB84-FC98FD202413}"/>
          </ac:spMkLst>
        </pc:spChg>
        <pc:picChg chg="add mod ord">
          <ac:chgData name="Luigi De Angelis" userId="959c328c33e8c2f4" providerId="LiveId" clId="{5A657630-CB9F-49E8-B9D7-5835DD504251}" dt="2019-03-11T17:23:52.099" v="1670" actId="1036"/>
          <ac:picMkLst>
            <pc:docMk/>
            <pc:sldMk cId="1584620715" sldId="256"/>
            <ac:picMk id="5" creationId="{CD5F2A6C-DEBF-4423-98EF-61438D0EE88D}"/>
          </ac:picMkLst>
        </pc:picChg>
        <pc:cxnChg chg="add">
          <ac:chgData name="Luigi De Angelis" userId="959c328c33e8c2f4" providerId="LiveId" clId="{5A657630-CB9F-49E8-B9D7-5835DD504251}" dt="2019-03-11T17:23:32.690" v="1668" actId="26606"/>
          <ac:cxnSpMkLst>
            <pc:docMk/>
            <pc:sldMk cId="1584620715" sldId="256"/>
            <ac:cxnSpMk id="10" creationId="{E14BE1C0-923F-4557-952F-150367D02FE5}"/>
          </ac:cxnSpMkLst>
        </pc:cxnChg>
      </pc:sldChg>
      <pc:sldChg chg="addSp modSp">
        <pc:chgData name="Luigi De Angelis" userId="959c328c33e8c2f4" providerId="LiveId" clId="{5A657630-CB9F-49E8-B9D7-5835DD504251}" dt="2019-03-13T15:03:48.766" v="3341" actId="20578"/>
        <pc:sldMkLst>
          <pc:docMk/>
          <pc:sldMk cId="1388716637" sldId="257"/>
        </pc:sldMkLst>
        <pc:spChg chg="mod">
          <ac:chgData name="Luigi De Angelis" userId="959c328c33e8c2f4" providerId="LiveId" clId="{5A657630-CB9F-49E8-B9D7-5835DD504251}" dt="2019-03-11T17:15:40.785" v="1618" actId="1076"/>
          <ac:spMkLst>
            <pc:docMk/>
            <pc:sldMk cId="1388716637" sldId="257"/>
            <ac:spMk id="2" creationId="{53CE14BE-B018-49F7-AB4D-A9D09691E9BA}"/>
          </ac:spMkLst>
        </pc:spChg>
        <pc:spChg chg="mod">
          <ac:chgData name="Luigi De Angelis" userId="959c328c33e8c2f4" providerId="LiveId" clId="{5A657630-CB9F-49E8-B9D7-5835DD504251}" dt="2019-03-13T15:03:48.766" v="3341" actId="20578"/>
          <ac:spMkLst>
            <pc:docMk/>
            <pc:sldMk cId="1388716637" sldId="257"/>
            <ac:spMk id="3" creationId="{D561982D-5988-4295-8309-6EF1594D6002}"/>
          </ac:spMkLst>
        </pc:spChg>
        <pc:spChg chg="mod">
          <ac:chgData name="Luigi De Angelis" userId="959c328c33e8c2f4" providerId="LiveId" clId="{5A657630-CB9F-49E8-B9D7-5835DD504251}" dt="2019-03-11T17:15:35.906" v="1617" actId="1076"/>
          <ac:spMkLst>
            <pc:docMk/>
            <pc:sldMk cId="1388716637" sldId="257"/>
            <ac:spMk id="7" creationId="{7114EE5A-03EA-42BA-BB21-B187178E868D}"/>
          </ac:spMkLst>
        </pc:spChg>
        <pc:spChg chg="mod">
          <ac:chgData name="Luigi De Angelis" userId="959c328c33e8c2f4" providerId="LiveId" clId="{5A657630-CB9F-49E8-B9D7-5835DD504251}" dt="2019-03-11T17:19:57.912" v="1654" actId="14100"/>
          <ac:spMkLst>
            <pc:docMk/>
            <pc:sldMk cId="1388716637" sldId="257"/>
            <ac:spMk id="9" creationId="{1E9ED879-4260-46C3-A8FA-0A32D674C067}"/>
          </ac:spMkLst>
        </pc:spChg>
        <pc:picChg chg="add mod ord">
          <ac:chgData name="Luigi De Angelis" userId="959c328c33e8c2f4" providerId="LiveId" clId="{5A657630-CB9F-49E8-B9D7-5835DD504251}" dt="2019-03-11T17:11:06.094" v="1575" actId="1076"/>
          <ac:picMkLst>
            <pc:docMk/>
            <pc:sldMk cId="1388716637" sldId="257"/>
            <ac:picMk id="11" creationId="{9A888AFE-FEC3-4133-BA01-956542B6C6CD}"/>
          </ac:picMkLst>
        </pc:picChg>
        <pc:picChg chg="add mod ord">
          <ac:chgData name="Luigi De Angelis" userId="959c328c33e8c2f4" providerId="LiveId" clId="{5A657630-CB9F-49E8-B9D7-5835DD504251}" dt="2019-03-11T17:20:02.799" v="1655" actId="1076"/>
          <ac:picMkLst>
            <pc:docMk/>
            <pc:sldMk cId="1388716637" sldId="257"/>
            <ac:picMk id="13" creationId="{50F51902-C018-45D6-8FBE-3586BA2CBBF6}"/>
          </ac:picMkLst>
        </pc:picChg>
      </pc:sldChg>
      <pc:sldChg chg="addSp delSp modSp add mod setBg delDesignElem">
        <pc:chgData name="Luigi De Angelis" userId="959c328c33e8c2f4" providerId="LiveId" clId="{5A657630-CB9F-49E8-B9D7-5835DD504251}" dt="2019-03-13T14:46:37.883" v="3330" actId="14100"/>
        <pc:sldMkLst>
          <pc:docMk/>
          <pc:sldMk cId="3686118516" sldId="259"/>
        </pc:sldMkLst>
        <pc:spChg chg="del">
          <ac:chgData name="Luigi De Angelis" userId="959c328c33e8c2f4" providerId="LiveId" clId="{5A657630-CB9F-49E8-B9D7-5835DD504251}" dt="2019-03-11T15:39:47.178" v="52"/>
          <ac:spMkLst>
            <pc:docMk/>
            <pc:sldMk cId="3686118516" sldId="259"/>
            <ac:spMk id="2" creationId="{0672E7A8-DEAF-4D9A-AB27-DAB54C194255}"/>
          </ac:spMkLst>
        </pc:spChg>
        <pc:spChg chg="del">
          <ac:chgData name="Luigi De Angelis" userId="959c328c33e8c2f4" providerId="LiveId" clId="{5A657630-CB9F-49E8-B9D7-5835DD504251}" dt="2019-03-11T15:39:47.178" v="52"/>
          <ac:spMkLst>
            <pc:docMk/>
            <pc:sldMk cId="3686118516" sldId="259"/>
            <ac:spMk id="3" creationId="{4373C327-3685-46A2-A276-6DCB8E501508}"/>
          </ac:spMkLst>
        </pc:spChg>
        <pc:spChg chg="del">
          <ac:chgData name="Luigi De Angelis" userId="959c328c33e8c2f4" providerId="LiveId" clId="{5A657630-CB9F-49E8-B9D7-5835DD504251}" dt="2019-03-11T15:39:47.178" v="52"/>
          <ac:spMkLst>
            <pc:docMk/>
            <pc:sldMk cId="3686118516" sldId="259"/>
            <ac:spMk id="4" creationId="{2174623B-2375-4F35-ACF3-FC8B87686EF2}"/>
          </ac:spMkLst>
        </pc:spChg>
        <pc:spChg chg="del">
          <ac:chgData name="Luigi De Angelis" userId="959c328c33e8c2f4" providerId="LiveId" clId="{5A657630-CB9F-49E8-B9D7-5835DD504251}" dt="2019-03-11T15:39:47.178" v="52"/>
          <ac:spMkLst>
            <pc:docMk/>
            <pc:sldMk cId="3686118516" sldId="259"/>
            <ac:spMk id="5" creationId="{C4724313-B480-452F-8FC3-6FB46492A892}"/>
          </ac:spMkLst>
        </pc:spChg>
        <pc:spChg chg="del">
          <ac:chgData name="Luigi De Angelis" userId="959c328c33e8c2f4" providerId="LiveId" clId="{5A657630-CB9F-49E8-B9D7-5835DD504251}" dt="2019-03-11T15:39:47.178" v="52"/>
          <ac:spMkLst>
            <pc:docMk/>
            <pc:sldMk cId="3686118516" sldId="259"/>
            <ac:spMk id="6" creationId="{3DD93506-C060-40D1-9F33-CB0B1B99547F}"/>
          </ac:spMkLst>
        </pc:spChg>
        <pc:spChg chg="add del mod">
          <ac:chgData name="Luigi De Angelis" userId="959c328c33e8c2f4" providerId="LiveId" clId="{5A657630-CB9F-49E8-B9D7-5835DD504251}" dt="2019-03-13T14:44:46.036" v="3312" actId="478"/>
          <ac:spMkLst>
            <pc:docMk/>
            <pc:sldMk cId="3686118516" sldId="259"/>
            <ac:spMk id="11" creationId="{253DD605-3B09-426A-9C76-7BCDA592A938}"/>
          </ac:spMkLst>
        </pc:spChg>
        <pc:spChg chg="add mod">
          <ac:chgData name="Luigi De Angelis" userId="959c328c33e8c2f4" providerId="LiveId" clId="{5A657630-CB9F-49E8-B9D7-5835DD504251}" dt="2019-03-13T14:46:21.222" v="3327" actId="1076"/>
          <ac:spMkLst>
            <pc:docMk/>
            <pc:sldMk cId="3686118516" sldId="259"/>
            <ac:spMk id="12" creationId="{F02A2FD2-6300-48E7-91C1-F3D521D30AB4}"/>
          </ac:spMkLst>
        </pc:spChg>
        <pc:spChg chg="add mod">
          <ac:chgData name="Luigi De Angelis" userId="959c328c33e8c2f4" providerId="LiveId" clId="{5A657630-CB9F-49E8-B9D7-5835DD504251}" dt="2019-03-13T14:45:37.769" v="3321" actId="1076"/>
          <ac:spMkLst>
            <pc:docMk/>
            <pc:sldMk cId="3686118516" sldId="259"/>
            <ac:spMk id="13" creationId="{EE99EE54-8DD0-40E4-A312-271405C0D968}"/>
          </ac:spMkLst>
        </pc:spChg>
        <pc:spChg chg="add del">
          <ac:chgData name="Luigi De Angelis" userId="959c328c33e8c2f4" providerId="LiveId" clId="{5A657630-CB9F-49E8-B9D7-5835DD504251}" dt="2019-03-13T14:44:56.928" v="3314"/>
          <ac:spMkLst>
            <pc:docMk/>
            <pc:sldMk cId="3686118516" sldId="259"/>
            <ac:spMk id="16" creationId="{26D75EE5-57FF-4D1E-B105-A6036B0FE6BD}"/>
          </ac:spMkLst>
        </pc:spChg>
        <pc:spChg chg="add del">
          <ac:chgData name="Luigi De Angelis" userId="959c328c33e8c2f4" providerId="LiveId" clId="{5A657630-CB9F-49E8-B9D7-5835DD504251}" dt="2019-03-13T14:44:56.928" v="3314"/>
          <ac:spMkLst>
            <pc:docMk/>
            <pc:sldMk cId="3686118516" sldId="259"/>
            <ac:spMk id="18" creationId="{C913828F-06C6-4172-B0DE-BAB0120201D3}"/>
          </ac:spMkLst>
        </pc:spChg>
        <pc:spChg chg="add del">
          <ac:chgData name="Luigi De Angelis" userId="959c328c33e8c2f4" providerId="LiveId" clId="{5A657630-CB9F-49E8-B9D7-5835DD504251}" dt="2019-03-13T14:44:56.928" v="3314"/>
          <ac:spMkLst>
            <pc:docMk/>
            <pc:sldMk cId="3686118516" sldId="259"/>
            <ac:spMk id="22" creationId="{0B4048A3-D4C4-462E-9D01-B1E1A2834A46}"/>
          </ac:spMkLst>
        </pc:spChg>
        <pc:spChg chg="add del">
          <ac:chgData name="Luigi De Angelis" userId="959c328c33e8c2f4" providerId="LiveId" clId="{5A657630-CB9F-49E8-B9D7-5835DD504251}" dt="2019-03-13T14:44:56.928" v="3314"/>
          <ac:spMkLst>
            <pc:docMk/>
            <pc:sldMk cId="3686118516" sldId="259"/>
            <ac:spMk id="24" creationId="{E0024992-3820-435E-AF30-7DF0C7EF4041}"/>
          </ac:spMkLst>
        </pc:spChg>
        <pc:spChg chg="add del mod">
          <ac:chgData name="Luigi De Angelis" userId="959c328c33e8c2f4" providerId="LiveId" clId="{5A657630-CB9F-49E8-B9D7-5835DD504251}" dt="2019-03-13T14:45:28.298" v="3320"/>
          <ac:spMkLst>
            <pc:docMk/>
            <pc:sldMk cId="3686118516" sldId="259"/>
            <ac:spMk id="25" creationId="{96396156-DE58-4878-BB62-52FF98129D8C}"/>
          </ac:spMkLst>
        </pc:spChg>
        <pc:spChg chg="add del">
          <ac:chgData name="Luigi De Angelis" userId="959c328c33e8c2f4" providerId="LiveId" clId="{5A657630-CB9F-49E8-B9D7-5835DD504251}" dt="2019-03-13T14:44:56.928" v="3314"/>
          <ac:spMkLst>
            <pc:docMk/>
            <pc:sldMk cId="3686118516" sldId="259"/>
            <ac:spMk id="26" creationId="{5F803412-0E5F-4A63-B61F-CB1ACE3F9370}"/>
          </ac:spMkLst>
        </pc:spChg>
        <pc:spChg chg="add del mod">
          <ac:chgData name="Luigi De Angelis" userId="959c328c33e8c2f4" providerId="LiveId" clId="{5A657630-CB9F-49E8-B9D7-5835DD504251}" dt="2019-03-13T14:45:28.298" v="3320"/>
          <ac:spMkLst>
            <pc:docMk/>
            <pc:sldMk cId="3686118516" sldId="259"/>
            <ac:spMk id="27" creationId="{22B2F071-68CB-4049-86EF-D7F5DF8335E5}"/>
          </ac:spMkLst>
        </pc:spChg>
        <pc:spChg chg="add del">
          <ac:chgData name="Luigi De Angelis" userId="959c328c33e8c2f4" providerId="LiveId" clId="{5A657630-CB9F-49E8-B9D7-5835DD504251}" dt="2019-03-13T14:44:56.928" v="3314"/>
          <ac:spMkLst>
            <pc:docMk/>
            <pc:sldMk cId="3686118516" sldId="259"/>
            <ac:spMk id="28" creationId="{116CEEC1-68B3-4EA2-9B0C-3DFD5D43106B}"/>
          </ac:spMkLst>
        </pc:spChg>
        <pc:spChg chg="add del mod">
          <ac:chgData name="Luigi De Angelis" userId="959c328c33e8c2f4" providerId="LiveId" clId="{5A657630-CB9F-49E8-B9D7-5835DD504251}" dt="2019-03-13T14:45:28.298" v="3320"/>
          <ac:spMkLst>
            <pc:docMk/>
            <pc:sldMk cId="3686118516" sldId="259"/>
            <ac:spMk id="29" creationId="{758A469A-6F9A-47F5-BC2A-244799AA7EAD}"/>
          </ac:spMkLst>
        </pc:spChg>
        <pc:spChg chg="add del">
          <ac:chgData name="Luigi De Angelis" userId="959c328c33e8c2f4" providerId="LiveId" clId="{5A657630-CB9F-49E8-B9D7-5835DD504251}" dt="2019-03-11T17:25:37.607" v="1676" actId="26606"/>
          <ac:spMkLst>
            <pc:docMk/>
            <pc:sldMk cId="3686118516" sldId="259"/>
            <ac:spMk id="33" creationId="{26D75EE5-57FF-4D1E-B105-A6036B0FE6BD}"/>
          </ac:spMkLst>
        </pc:spChg>
        <pc:spChg chg="add del">
          <ac:chgData name="Luigi De Angelis" userId="959c328c33e8c2f4" providerId="LiveId" clId="{5A657630-CB9F-49E8-B9D7-5835DD504251}" dt="2019-03-11T17:25:37.607" v="1676" actId="26606"/>
          <ac:spMkLst>
            <pc:docMk/>
            <pc:sldMk cId="3686118516" sldId="259"/>
            <ac:spMk id="35" creationId="{C913828F-06C6-4172-B0DE-BAB0120201D3}"/>
          </ac:spMkLst>
        </pc:spChg>
        <pc:spChg chg="add del">
          <ac:chgData name="Luigi De Angelis" userId="959c328c33e8c2f4" providerId="LiveId" clId="{5A657630-CB9F-49E8-B9D7-5835DD504251}" dt="2019-03-11T17:25:37.607" v="1676" actId="26606"/>
          <ac:spMkLst>
            <pc:docMk/>
            <pc:sldMk cId="3686118516" sldId="259"/>
            <ac:spMk id="39" creationId="{BF116AEE-C357-4574-A650-A7CE1F01E733}"/>
          </ac:spMkLst>
        </pc:spChg>
        <pc:spChg chg="add del">
          <ac:chgData name="Luigi De Angelis" userId="959c328c33e8c2f4" providerId="LiveId" clId="{5A657630-CB9F-49E8-B9D7-5835DD504251}" dt="2019-03-11T17:25:37.607" v="1676" actId="26606"/>
          <ac:spMkLst>
            <pc:docMk/>
            <pc:sldMk cId="3686118516" sldId="259"/>
            <ac:spMk id="43" creationId="{62A0D0C0-6249-4CF8-A2F1-D79269359CCA}"/>
          </ac:spMkLst>
        </pc:spChg>
        <pc:spChg chg="add del">
          <ac:chgData name="Luigi De Angelis" userId="959c328c33e8c2f4" providerId="LiveId" clId="{5A657630-CB9F-49E8-B9D7-5835DD504251}" dt="2019-03-11T17:25:37.607" v="1676" actId="26606"/>
          <ac:spMkLst>
            <pc:docMk/>
            <pc:sldMk cId="3686118516" sldId="259"/>
            <ac:spMk id="45" creationId="{5C319F73-8670-4C0D-BD02-0403ABAE362D}"/>
          </ac:spMkLst>
        </pc:spChg>
        <pc:spChg chg="add del">
          <ac:chgData name="Luigi De Angelis" userId="959c328c33e8c2f4" providerId="LiveId" clId="{5A657630-CB9F-49E8-B9D7-5835DD504251}" dt="2019-03-11T17:25:45.063" v="1678" actId="26606"/>
          <ac:spMkLst>
            <pc:docMk/>
            <pc:sldMk cId="3686118516" sldId="259"/>
            <ac:spMk id="47" creationId="{4AA73B4A-2570-4D18-9566-12E68828C417}"/>
          </ac:spMkLst>
        </pc:spChg>
        <pc:spChg chg="add del">
          <ac:chgData name="Luigi De Angelis" userId="959c328c33e8c2f4" providerId="LiveId" clId="{5A657630-CB9F-49E8-B9D7-5835DD504251}" dt="2019-03-11T17:25:45.063" v="1678" actId="26606"/>
          <ac:spMkLst>
            <pc:docMk/>
            <pc:sldMk cId="3686118516" sldId="259"/>
            <ac:spMk id="48" creationId="{26D75EE5-57FF-4D1E-B105-A6036B0FE6BD}"/>
          </ac:spMkLst>
        </pc:spChg>
        <pc:spChg chg="add del">
          <ac:chgData name="Luigi De Angelis" userId="959c328c33e8c2f4" providerId="LiveId" clId="{5A657630-CB9F-49E8-B9D7-5835DD504251}" dt="2019-03-11T17:25:45.063" v="1678" actId="26606"/>
          <ac:spMkLst>
            <pc:docMk/>
            <pc:sldMk cId="3686118516" sldId="259"/>
            <ac:spMk id="49" creationId="{C913828F-06C6-4172-B0DE-BAB0120201D3}"/>
          </ac:spMkLst>
        </pc:spChg>
        <pc:spChg chg="add del">
          <ac:chgData name="Luigi De Angelis" userId="959c328c33e8c2f4" providerId="LiveId" clId="{5A657630-CB9F-49E8-B9D7-5835DD504251}" dt="2019-03-11T17:25:45.063" v="1678" actId="26606"/>
          <ac:spMkLst>
            <pc:docMk/>
            <pc:sldMk cId="3686118516" sldId="259"/>
            <ac:spMk id="51" creationId="{21348D5E-A2F9-4457-85D6-EF33B01C1B86}"/>
          </ac:spMkLst>
        </pc:spChg>
        <pc:spChg chg="add del">
          <ac:chgData name="Luigi De Angelis" userId="959c328c33e8c2f4" providerId="LiveId" clId="{5A657630-CB9F-49E8-B9D7-5835DD504251}" dt="2019-03-11T17:25:45.063" v="1678" actId="26606"/>
          <ac:spMkLst>
            <pc:docMk/>
            <pc:sldMk cId="3686118516" sldId="259"/>
            <ac:spMk id="52" creationId="{62E5679E-AF9A-4675-8EB9-82F877C47B17}"/>
          </ac:spMkLst>
        </pc:spChg>
        <pc:spChg chg="add del">
          <ac:chgData name="Luigi De Angelis" userId="959c328c33e8c2f4" providerId="LiveId" clId="{5A657630-CB9F-49E8-B9D7-5835DD504251}" dt="2019-03-11T17:25:45.063" v="1678" actId="26606"/>
          <ac:spMkLst>
            <pc:docMk/>
            <pc:sldMk cId="3686118516" sldId="259"/>
            <ac:spMk id="54" creationId="{7EF5A4DD-17B0-415A-8F3A-0DEE3FF8F8C5}"/>
          </ac:spMkLst>
        </pc:spChg>
        <pc:spChg chg="add del">
          <ac:chgData name="Luigi De Angelis" userId="959c328c33e8c2f4" providerId="LiveId" clId="{5A657630-CB9F-49E8-B9D7-5835DD504251}" dt="2019-03-11T17:25:58.880" v="1684" actId="26606"/>
          <ac:spMkLst>
            <pc:docMk/>
            <pc:sldMk cId="3686118516" sldId="259"/>
            <ac:spMk id="56" creationId="{26D75EE5-57FF-4D1E-B105-A6036B0FE6BD}"/>
          </ac:spMkLst>
        </pc:spChg>
        <pc:spChg chg="add del">
          <ac:chgData name="Luigi De Angelis" userId="959c328c33e8c2f4" providerId="LiveId" clId="{5A657630-CB9F-49E8-B9D7-5835DD504251}" dt="2019-03-11T17:25:58.880" v="1684" actId="26606"/>
          <ac:spMkLst>
            <pc:docMk/>
            <pc:sldMk cId="3686118516" sldId="259"/>
            <ac:spMk id="57" creationId="{C913828F-06C6-4172-B0DE-BAB0120201D3}"/>
          </ac:spMkLst>
        </pc:spChg>
        <pc:spChg chg="add del">
          <ac:chgData name="Luigi De Angelis" userId="959c328c33e8c2f4" providerId="LiveId" clId="{5A657630-CB9F-49E8-B9D7-5835DD504251}" dt="2019-03-11T17:25:58.880" v="1684" actId="26606"/>
          <ac:spMkLst>
            <pc:docMk/>
            <pc:sldMk cId="3686118516" sldId="259"/>
            <ac:spMk id="59" creationId="{0B4048A3-D4C4-462E-9D01-B1E1A2834A46}"/>
          </ac:spMkLst>
        </pc:spChg>
        <pc:spChg chg="add del">
          <ac:chgData name="Luigi De Angelis" userId="959c328c33e8c2f4" providerId="LiveId" clId="{5A657630-CB9F-49E8-B9D7-5835DD504251}" dt="2019-03-11T17:25:58.880" v="1684" actId="26606"/>
          <ac:spMkLst>
            <pc:docMk/>
            <pc:sldMk cId="3686118516" sldId="259"/>
            <ac:spMk id="60" creationId="{E0024992-3820-435E-AF30-7DF0C7EF4041}"/>
          </ac:spMkLst>
        </pc:spChg>
        <pc:spChg chg="add del">
          <ac:chgData name="Luigi De Angelis" userId="959c328c33e8c2f4" providerId="LiveId" clId="{5A657630-CB9F-49E8-B9D7-5835DD504251}" dt="2019-03-11T17:25:58.880" v="1684" actId="26606"/>
          <ac:spMkLst>
            <pc:docMk/>
            <pc:sldMk cId="3686118516" sldId="259"/>
            <ac:spMk id="61" creationId="{5F803412-0E5F-4A63-B61F-CB1ACE3F9370}"/>
          </ac:spMkLst>
        </pc:spChg>
        <pc:spChg chg="add del">
          <ac:chgData name="Luigi De Angelis" userId="959c328c33e8c2f4" providerId="LiveId" clId="{5A657630-CB9F-49E8-B9D7-5835DD504251}" dt="2019-03-11T17:25:58.880" v="1684" actId="26606"/>
          <ac:spMkLst>
            <pc:docMk/>
            <pc:sldMk cId="3686118516" sldId="259"/>
            <ac:spMk id="62" creationId="{116CEEC1-68B3-4EA2-9B0C-3DFD5D43106B}"/>
          </ac:spMkLst>
        </pc:spChg>
        <pc:picChg chg="add mod ord">
          <ac:chgData name="Luigi De Angelis" userId="959c328c33e8c2f4" providerId="LiveId" clId="{5A657630-CB9F-49E8-B9D7-5835DD504251}" dt="2019-03-13T14:46:31.602" v="3329" actId="14100"/>
          <ac:picMkLst>
            <pc:docMk/>
            <pc:sldMk cId="3686118516" sldId="259"/>
            <ac:picMk id="8" creationId="{096E25AF-1A68-45E8-9A83-3F5B8AB4617B}"/>
          </ac:picMkLst>
        </pc:picChg>
        <pc:picChg chg="add mod ord">
          <ac:chgData name="Luigi De Angelis" userId="959c328c33e8c2f4" providerId="LiveId" clId="{5A657630-CB9F-49E8-B9D7-5835DD504251}" dt="2019-03-13T14:46:37.883" v="3330" actId="14100"/>
          <ac:picMkLst>
            <pc:docMk/>
            <pc:sldMk cId="3686118516" sldId="259"/>
            <ac:picMk id="10" creationId="{5C8934AB-C845-4F3C-9CC8-0C00356B9C01}"/>
          </ac:picMkLst>
        </pc:picChg>
        <pc:picChg chg="add del mod">
          <ac:chgData name="Luigi De Angelis" userId="959c328c33e8c2f4" providerId="LiveId" clId="{5A657630-CB9F-49E8-B9D7-5835DD504251}" dt="2019-03-12T14:20:24.818" v="1750" actId="478"/>
          <ac:picMkLst>
            <pc:docMk/>
            <pc:sldMk cId="3686118516" sldId="259"/>
            <ac:picMk id="15" creationId="{ACD9A864-DF2A-4009-9A00-3AF8ADEDDF67}"/>
          </ac:picMkLst>
        </pc:picChg>
        <pc:picChg chg="add mod modCrop">
          <ac:chgData name="Luigi De Angelis" userId="959c328c33e8c2f4" providerId="LiveId" clId="{5A657630-CB9F-49E8-B9D7-5835DD504251}" dt="2019-03-13T14:45:48.116" v="3323" actId="1076"/>
          <ac:picMkLst>
            <pc:docMk/>
            <pc:sldMk cId="3686118516" sldId="259"/>
            <ac:picMk id="19" creationId="{29B3016E-E29F-4AFD-93D1-8941B53162F4}"/>
          </ac:picMkLst>
        </pc:picChg>
        <pc:picChg chg="add mod modCrop">
          <ac:chgData name="Luigi De Angelis" userId="959c328c33e8c2f4" providerId="LiveId" clId="{5A657630-CB9F-49E8-B9D7-5835DD504251}" dt="2019-03-13T14:46:03.518" v="3325" actId="1076"/>
          <ac:picMkLst>
            <pc:docMk/>
            <pc:sldMk cId="3686118516" sldId="259"/>
            <ac:picMk id="23" creationId="{2E6AC876-F51A-4BCA-B78C-D912873F90AE}"/>
          </ac:picMkLst>
        </pc:picChg>
        <pc:cxnChg chg="add del">
          <ac:chgData name="Luigi De Angelis" userId="959c328c33e8c2f4" providerId="LiveId" clId="{5A657630-CB9F-49E8-B9D7-5835DD504251}" dt="2019-03-13T14:44:56.928" v="3314"/>
          <ac:cxnSpMkLst>
            <pc:docMk/>
            <pc:sldMk cId="3686118516" sldId="259"/>
            <ac:cxnSpMk id="20" creationId="{0CB2A3A6-962C-4D7A-8272-EDEDD881F07E}"/>
          </ac:cxnSpMkLst>
        </pc:cxnChg>
        <pc:cxnChg chg="add del">
          <ac:chgData name="Luigi De Angelis" userId="959c328c33e8c2f4" providerId="LiveId" clId="{5A657630-CB9F-49E8-B9D7-5835DD504251}" dt="2019-03-11T17:25:37.607" v="1676" actId="26606"/>
          <ac:cxnSpMkLst>
            <pc:docMk/>
            <pc:sldMk cId="3686118516" sldId="259"/>
            <ac:cxnSpMk id="37" creationId="{0CB2A3A6-962C-4D7A-8272-EDEDD881F07E}"/>
          </ac:cxnSpMkLst>
        </pc:cxnChg>
        <pc:cxnChg chg="add del">
          <ac:chgData name="Luigi De Angelis" userId="959c328c33e8c2f4" providerId="LiveId" clId="{5A657630-CB9F-49E8-B9D7-5835DD504251}" dt="2019-03-11T17:25:37.607" v="1676" actId="26606"/>
          <ac:cxnSpMkLst>
            <pc:docMk/>
            <pc:sldMk cId="3686118516" sldId="259"/>
            <ac:cxnSpMk id="41" creationId="{124B7B40-929C-444D-97A3-27F121A56D0A}"/>
          </ac:cxnSpMkLst>
        </pc:cxnChg>
        <pc:cxnChg chg="add del">
          <ac:chgData name="Luigi De Angelis" userId="959c328c33e8c2f4" providerId="LiveId" clId="{5A657630-CB9F-49E8-B9D7-5835DD504251}" dt="2019-03-11T17:25:45.063" v="1678" actId="26606"/>
          <ac:cxnSpMkLst>
            <pc:docMk/>
            <pc:sldMk cId="3686118516" sldId="259"/>
            <ac:cxnSpMk id="50" creationId="{0CB2A3A6-962C-4D7A-8272-EDEDD881F07E}"/>
          </ac:cxnSpMkLst>
        </pc:cxnChg>
        <pc:cxnChg chg="add del">
          <ac:chgData name="Luigi De Angelis" userId="959c328c33e8c2f4" providerId="LiveId" clId="{5A657630-CB9F-49E8-B9D7-5835DD504251}" dt="2019-03-11T17:25:45.063" v="1678" actId="26606"/>
          <ac:cxnSpMkLst>
            <pc:docMk/>
            <pc:sldMk cId="3686118516" sldId="259"/>
            <ac:cxnSpMk id="53" creationId="{A4193D27-0DF9-4485-90D7-D8E69A3F4459}"/>
          </ac:cxnSpMkLst>
        </pc:cxnChg>
        <pc:cxnChg chg="add del">
          <ac:chgData name="Luigi De Angelis" userId="959c328c33e8c2f4" providerId="LiveId" clId="{5A657630-CB9F-49E8-B9D7-5835DD504251}" dt="2019-03-11T17:25:58.880" v="1684" actId="26606"/>
          <ac:cxnSpMkLst>
            <pc:docMk/>
            <pc:sldMk cId="3686118516" sldId="259"/>
            <ac:cxnSpMk id="58" creationId="{0CB2A3A6-962C-4D7A-8272-EDEDD881F07E}"/>
          </ac:cxnSpMkLst>
        </pc:cxnChg>
      </pc:sldChg>
      <pc:sldChg chg="addSp delSp modSp add mod setBg">
        <pc:chgData name="Luigi De Angelis" userId="959c328c33e8c2f4" providerId="LiveId" clId="{5A657630-CB9F-49E8-B9D7-5835DD504251}" dt="2019-03-12T14:38:59.566" v="2236" actId="20577"/>
        <pc:sldMkLst>
          <pc:docMk/>
          <pc:sldMk cId="656053779" sldId="260"/>
        </pc:sldMkLst>
        <pc:spChg chg="mod">
          <ac:chgData name="Luigi De Angelis" userId="959c328c33e8c2f4" providerId="LiveId" clId="{5A657630-CB9F-49E8-B9D7-5835DD504251}" dt="2019-03-11T17:00:45.591" v="1367" actId="14100"/>
          <ac:spMkLst>
            <pc:docMk/>
            <pc:sldMk cId="656053779" sldId="260"/>
            <ac:spMk id="2" creationId="{E26529F7-73DC-4537-9C8A-D14667E043B1}"/>
          </ac:spMkLst>
        </pc:spChg>
        <pc:spChg chg="del">
          <ac:chgData name="Luigi De Angelis" userId="959c328c33e8c2f4" providerId="LiveId" clId="{5A657630-CB9F-49E8-B9D7-5835DD504251}" dt="2019-03-11T16:34:00.767" v="969"/>
          <ac:spMkLst>
            <pc:docMk/>
            <pc:sldMk cId="656053779" sldId="260"/>
            <ac:spMk id="3" creationId="{A4499289-0725-4D9F-BE19-BC1F33FDB450}"/>
          </ac:spMkLst>
        </pc:spChg>
        <pc:spChg chg="add mod">
          <ac:chgData name="Luigi De Angelis" userId="959c328c33e8c2f4" providerId="LiveId" clId="{5A657630-CB9F-49E8-B9D7-5835DD504251}" dt="2019-03-12T14:38:59.566" v="2236" actId="20577"/>
          <ac:spMkLst>
            <pc:docMk/>
            <pc:sldMk cId="656053779" sldId="260"/>
            <ac:spMk id="7" creationId="{73D22852-8398-474A-8964-66BB4DB39EB6}"/>
          </ac:spMkLst>
        </pc:spChg>
        <pc:spChg chg="add del mod">
          <ac:chgData name="Luigi De Angelis" userId="959c328c33e8c2f4" providerId="LiveId" clId="{5A657630-CB9F-49E8-B9D7-5835DD504251}" dt="2019-03-11T17:03:21.592" v="1394" actId="478"/>
          <ac:spMkLst>
            <pc:docMk/>
            <pc:sldMk cId="656053779" sldId="260"/>
            <ac:spMk id="9" creationId="{92106E2B-5B9C-4CA1-B8D8-2DDB3C1AFF95}"/>
          </ac:spMkLst>
        </pc:spChg>
        <pc:spChg chg="add mod">
          <ac:chgData name="Luigi De Angelis" userId="959c328c33e8c2f4" providerId="LiveId" clId="{5A657630-CB9F-49E8-B9D7-5835DD504251}" dt="2019-03-12T14:37:48.406" v="2198" actId="20577"/>
          <ac:spMkLst>
            <pc:docMk/>
            <pc:sldMk cId="656053779" sldId="260"/>
            <ac:spMk id="10" creationId="{74293830-3191-47DB-8C47-33EBE6F76ED6}"/>
          </ac:spMkLst>
        </pc:spChg>
        <pc:spChg chg="add mod">
          <ac:chgData name="Luigi De Angelis" userId="959c328c33e8c2f4" providerId="LiveId" clId="{5A657630-CB9F-49E8-B9D7-5835DD504251}" dt="2019-03-11T17:06:32.267" v="1539" actId="1076"/>
          <ac:spMkLst>
            <pc:docMk/>
            <pc:sldMk cId="656053779" sldId="260"/>
            <ac:spMk id="11" creationId="{880A76D4-9B0F-41FD-8192-5C733D0C9AF7}"/>
          </ac:spMkLst>
        </pc:spChg>
        <pc:spChg chg="add mod">
          <ac:chgData name="Luigi De Angelis" userId="959c328c33e8c2f4" providerId="LiveId" clId="{5A657630-CB9F-49E8-B9D7-5835DD504251}" dt="2019-03-12T14:38:25.089" v="2235" actId="20577"/>
          <ac:spMkLst>
            <pc:docMk/>
            <pc:sldMk cId="656053779" sldId="260"/>
            <ac:spMk id="12" creationId="{A7741C92-B938-4350-81E4-BA1B91AF433D}"/>
          </ac:spMkLst>
        </pc:spChg>
        <pc:spChg chg="add del">
          <ac:chgData name="Luigi De Angelis" userId="959c328c33e8c2f4" providerId="LiveId" clId="{5A657630-CB9F-49E8-B9D7-5835DD504251}" dt="2019-03-11T16:37:02.970" v="1050" actId="26606"/>
          <ac:spMkLst>
            <pc:docMk/>
            <pc:sldMk cId="656053779" sldId="260"/>
            <ac:spMk id="13" creationId="{B80045BC-58DB-469C-8997-6C0C16B1739C}"/>
          </ac:spMkLst>
        </pc:spChg>
        <pc:spChg chg="add del">
          <ac:chgData name="Luigi De Angelis" userId="959c328c33e8c2f4" providerId="LiveId" clId="{5A657630-CB9F-49E8-B9D7-5835DD504251}" dt="2019-03-11T16:37:02.970" v="1050" actId="26606"/>
          <ac:spMkLst>
            <pc:docMk/>
            <pc:sldMk cId="656053779" sldId="260"/>
            <ac:spMk id="17" creationId="{150BDA68-EBDD-443C-9B6B-03CA14AFFB3A}"/>
          </ac:spMkLst>
        </pc:spChg>
        <pc:spChg chg="add del">
          <ac:chgData name="Luigi De Angelis" userId="959c328c33e8c2f4" providerId="LiveId" clId="{5A657630-CB9F-49E8-B9D7-5835DD504251}" dt="2019-03-11T16:37:02.970" v="1050" actId="26606"/>
          <ac:spMkLst>
            <pc:docMk/>
            <pc:sldMk cId="656053779" sldId="260"/>
            <ac:spMk id="19" creationId="{00C07DB3-666C-4A9D-81CE-83B435F95BB5}"/>
          </ac:spMkLst>
        </pc:spChg>
        <pc:spChg chg="add del">
          <ac:chgData name="Luigi De Angelis" userId="959c328c33e8c2f4" providerId="LiveId" clId="{5A657630-CB9F-49E8-B9D7-5835DD504251}" dt="2019-03-11T16:37:02.970" v="1050" actId="26606"/>
          <ac:spMkLst>
            <pc:docMk/>
            <pc:sldMk cId="656053779" sldId="260"/>
            <ac:spMk id="24" creationId="{605A42EF-68E6-4808-81CD-E5ABD0ED92CA}"/>
          </ac:spMkLst>
        </pc:spChg>
        <pc:spChg chg="add del">
          <ac:chgData name="Luigi De Angelis" userId="959c328c33e8c2f4" providerId="LiveId" clId="{5A657630-CB9F-49E8-B9D7-5835DD504251}" dt="2019-03-11T16:37:02.970" v="1050" actId="26606"/>
          <ac:spMkLst>
            <pc:docMk/>
            <pc:sldMk cId="656053779" sldId="260"/>
            <ac:spMk id="28" creationId="{3FE9C285-56FB-4B36-8ECA-C2D6596AA906}"/>
          </ac:spMkLst>
        </pc:spChg>
        <pc:spChg chg="add del">
          <ac:chgData name="Luigi De Angelis" userId="959c328c33e8c2f4" providerId="LiveId" clId="{5A657630-CB9F-49E8-B9D7-5835DD504251}" dt="2019-03-11T16:37:02.970" v="1050" actId="26606"/>
          <ac:spMkLst>
            <pc:docMk/>
            <pc:sldMk cId="656053779" sldId="260"/>
            <ac:spMk id="30" creationId="{937C076B-00B1-4629-B27F-A86F9885FB4D}"/>
          </ac:spMkLst>
        </pc:spChg>
        <pc:picChg chg="add del mod">
          <ac:chgData name="Luigi De Angelis" userId="959c328c33e8c2f4" providerId="LiveId" clId="{5A657630-CB9F-49E8-B9D7-5835DD504251}" dt="2019-03-11T16:34:23.891" v="975" actId="478"/>
          <ac:picMkLst>
            <pc:docMk/>
            <pc:sldMk cId="656053779" sldId="260"/>
            <ac:picMk id="5" creationId="{7BD9B0E8-A226-4A17-B70A-BCD3AFA449C5}"/>
          </ac:picMkLst>
        </pc:picChg>
        <pc:picChg chg="add mod">
          <ac:chgData name="Luigi De Angelis" userId="959c328c33e8c2f4" providerId="LiveId" clId="{5A657630-CB9F-49E8-B9D7-5835DD504251}" dt="2019-03-12T14:35:17.671" v="2165" actId="14100"/>
          <ac:picMkLst>
            <pc:docMk/>
            <pc:sldMk cId="656053779" sldId="260"/>
            <ac:picMk id="8" creationId="{7BD9B0E8-A226-4A17-B70A-BCD3AFA449C5}"/>
          </ac:picMkLst>
        </pc:picChg>
        <pc:cxnChg chg="add del">
          <ac:chgData name="Luigi De Angelis" userId="959c328c33e8c2f4" providerId="LiveId" clId="{5A657630-CB9F-49E8-B9D7-5835DD504251}" dt="2019-03-11T16:37:02.970" v="1050" actId="26606"/>
          <ac:cxnSpMkLst>
            <pc:docMk/>
            <pc:sldMk cId="656053779" sldId="260"/>
            <ac:cxnSpMk id="15" creationId="{83EF6BB5-A95D-4C59-808C-3B64F444F29D}"/>
          </ac:cxnSpMkLst>
        </pc:cxnChg>
        <pc:cxnChg chg="add del">
          <ac:chgData name="Luigi De Angelis" userId="959c328c33e8c2f4" providerId="LiveId" clId="{5A657630-CB9F-49E8-B9D7-5835DD504251}" dt="2019-03-11T16:37:02.970" v="1050" actId="26606"/>
          <ac:cxnSpMkLst>
            <pc:docMk/>
            <pc:sldMk cId="656053779" sldId="260"/>
            <ac:cxnSpMk id="26" creationId="{3C4A154E-1950-4755-A5FC-5998EE0CC14B}"/>
          </ac:cxnSpMkLst>
        </pc:cxnChg>
      </pc:sldChg>
      <pc:sldChg chg="addSp delSp modSp add mod setBg">
        <pc:chgData name="Luigi De Angelis" userId="959c328c33e8c2f4" providerId="LiveId" clId="{5A657630-CB9F-49E8-B9D7-5835DD504251}" dt="2019-03-12T15:09:22.997" v="2570" actId="14100"/>
        <pc:sldMkLst>
          <pc:docMk/>
          <pc:sldMk cId="2166361597" sldId="261"/>
        </pc:sldMkLst>
        <pc:spChg chg="mod">
          <ac:chgData name="Luigi De Angelis" userId="959c328c33e8c2f4" providerId="LiveId" clId="{5A657630-CB9F-49E8-B9D7-5835DD504251}" dt="2019-03-12T15:09:22.997" v="2570" actId="14100"/>
          <ac:spMkLst>
            <pc:docMk/>
            <pc:sldMk cId="2166361597" sldId="261"/>
            <ac:spMk id="2" creationId="{6F0AB8AB-340F-4521-AEA2-DC03323CBBFC}"/>
          </ac:spMkLst>
        </pc:spChg>
        <pc:spChg chg="mod ord">
          <ac:chgData name="Luigi De Angelis" userId="959c328c33e8c2f4" providerId="LiveId" clId="{5A657630-CB9F-49E8-B9D7-5835DD504251}" dt="2019-03-12T15:09:17.418" v="2569" actId="403"/>
          <ac:spMkLst>
            <pc:docMk/>
            <pc:sldMk cId="2166361597" sldId="261"/>
            <ac:spMk id="3" creationId="{DA937396-C52D-4BB3-BEFF-8D40588CBBEF}"/>
          </ac:spMkLst>
        </pc:spChg>
        <pc:spChg chg="add del">
          <ac:chgData name="Luigi De Angelis" userId="959c328c33e8c2f4" providerId="LiveId" clId="{5A657630-CB9F-49E8-B9D7-5835DD504251}" dt="2019-03-12T15:01:37.758" v="2481" actId="26606"/>
          <ac:spMkLst>
            <pc:docMk/>
            <pc:sldMk cId="2166361597" sldId="261"/>
            <ac:spMk id="10" creationId="{038B8727-D318-4B70-B353-C390602FF311}"/>
          </ac:spMkLst>
        </pc:spChg>
        <pc:spChg chg="add del">
          <ac:chgData name="Luigi De Angelis" userId="959c328c33e8c2f4" providerId="LiveId" clId="{5A657630-CB9F-49E8-B9D7-5835DD504251}" dt="2019-03-12T15:01:37.758" v="2481" actId="26606"/>
          <ac:spMkLst>
            <pc:docMk/>
            <pc:sldMk cId="2166361597" sldId="261"/>
            <ac:spMk id="12" creationId="{1B0C8367-28B6-4EF1-B182-01BEC98727DB}"/>
          </ac:spMkLst>
        </pc:spChg>
        <pc:spChg chg="add del">
          <ac:chgData name="Luigi De Angelis" userId="959c328c33e8c2f4" providerId="LiveId" clId="{5A657630-CB9F-49E8-B9D7-5835DD504251}" dt="2019-03-12T15:01:37.758" v="2481" actId="26606"/>
          <ac:spMkLst>
            <pc:docMk/>
            <pc:sldMk cId="2166361597" sldId="261"/>
            <ac:spMk id="14" creationId="{649E3F4C-17F5-49E4-B05F-80C6B348AF28}"/>
          </ac:spMkLst>
        </pc:spChg>
        <pc:spChg chg="add del">
          <ac:chgData name="Luigi De Angelis" userId="959c328c33e8c2f4" providerId="LiveId" clId="{5A657630-CB9F-49E8-B9D7-5835DD504251}" dt="2019-03-12T15:02:30.943" v="2494" actId="26606"/>
          <ac:spMkLst>
            <pc:docMk/>
            <pc:sldMk cId="2166361597" sldId="261"/>
            <ac:spMk id="19" creationId="{990D0034-F768-41E7-85D4-F38C4DE85770}"/>
          </ac:spMkLst>
        </pc:spChg>
        <pc:spChg chg="add del">
          <ac:chgData name="Luigi De Angelis" userId="959c328c33e8c2f4" providerId="LiveId" clId="{5A657630-CB9F-49E8-B9D7-5835DD504251}" dt="2019-03-12T15:02:30.943" v="2494" actId="26606"/>
          <ac:spMkLst>
            <pc:docMk/>
            <pc:sldMk cId="2166361597" sldId="261"/>
            <ac:spMk id="21" creationId="{C4F7E42D-8B5A-4FC8-81CD-9E60171F7FA8}"/>
          </ac:spMkLst>
        </pc:spChg>
        <pc:spChg chg="add del">
          <ac:chgData name="Luigi De Angelis" userId="959c328c33e8c2f4" providerId="LiveId" clId="{5A657630-CB9F-49E8-B9D7-5835DD504251}" dt="2019-03-12T15:02:30.943" v="2494" actId="26606"/>
          <ac:spMkLst>
            <pc:docMk/>
            <pc:sldMk cId="2166361597" sldId="261"/>
            <ac:spMk id="23" creationId="{8C04651D-B9F4-4935-A02D-364153FBDF54}"/>
          </ac:spMkLst>
        </pc:spChg>
        <pc:spChg chg="add del">
          <ac:chgData name="Luigi De Angelis" userId="959c328c33e8c2f4" providerId="LiveId" clId="{5A657630-CB9F-49E8-B9D7-5835DD504251}" dt="2019-03-12T15:02:24.177" v="2489" actId="26606"/>
          <ac:spMkLst>
            <pc:docMk/>
            <pc:sldMk cId="2166361597" sldId="261"/>
            <ac:spMk id="28" creationId="{990D0034-F768-41E7-85D4-F38C4DE85770}"/>
          </ac:spMkLst>
        </pc:spChg>
        <pc:spChg chg="add del">
          <ac:chgData name="Luigi De Angelis" userId="959c328c33e8c2f4" providerId="LiveId" clId="{5A657630-CB9F-49E8-B9D7-5835DD504251}" dt="2019-03-12T15:02:24.177" v="2489" actId="26606"/>
          <ac:spMkLst>
            <pc:docMk/>
            <pc:sldMk cId="2166361597" sldId="261"/>
            <ac:spMk id="30" creationId="{C4F7E42D-8B5A-4FC8-81CD-9E60171F7FA8}"/>
          </ac:spMkLst>
        </pc:spChg>
        <pc:spChg chg="add del">
          <ac:chgData name="Luigi De Angelis" userId="959c328c33e8c2f4" providerId="LiveId" clId="{5A657630-CB9F-49E8-B9D7-5835DD504251}" dt="2019-03-12T15:02:24.177" v="2489" actId="26606"/>
          <ac:spMkLst>
            <pc:docMk/>
            <pc:sldMk cId="2166361597" sldId="261"/>
            <ac:spMk id="32" creationId="{8C04651D-B9F4-4935-A02D-364153FBDF54}"/>
          </ac:spMkLst>
        </pc:spChg>
        <pc:spChg chg="add del">
          <ac:chgData name="Luigi De Angelis" userId="959c328c33e8c2f4" providerId="LiveId" clId="{5A657630-CB9F-49E8-B9D7-5835DD504251}" dt="2019-03-12T15:02:28.893" v="2491" actId="26606"/>
          <ac:spMkLst>
            <pc:docMk/>
            <pc:sldMk cId="2166361597" sldId="261"/>
            <ac:spMk id="34" creationId="{038B8727-D318-4B70-B353-C390602FF311}"/>
          </ac:spMkLst>
        </pc:spChg>
        <pc:spChg chg="add del">
          <ac:chgData name="Luigi De Angelis" userId="959c328c33e8c2f4" providerId="LiveId" clId="{5A657630-CB9F-49E8-B9D7-5835DD504251}" dt="2019-03-12T15:02:28.893" v="2491" actId="26606"/>
          <ac:spMkLst>
            <pc:docMk/>
            <pc:sldMk cId="2166361597" sldId="261"/>
            <ac:spMk id="35" creationId="{1B0C8367-28B6-4EF1-B182-01BEC98727DB}"/>
          </ac:spMkLst>
        </pc:spChg>
        <pc:spChg chg="add del">
          <ac:chgData name="Luigi De Angelis" userId="959c328c33e8c2f4" providerId="LiveId" clId="{5A657630-CB9F-49E8-B9D7-5835DD504251}" dt="2019-03-12T15:02:28.893" v="2491" actId="26606"/>
          <ac:spMkLst>
            <pc:docMk/>
            <pc:sldMk cId="2166361597" sldId="261"/>
            <ac:spMk id="36" creationId="{649E3F4C-17F5-49E4-B05F-80C6B348AF28}"/>
          </ac:spMkLst>
        </pc:spChg>
        <pc:spChg chg="add del">
          <ac:chgData name="Luigi De Angelis" userId="959c328c33e8c2f4" providerId="LiveId" clId="{5A657630-CB9F-49E8-B9D7-5835DD504251}" dt="2019-03-12T15:02:30.910" v="2493" actId="26606"/>
          <ac:spMkLst>
            <pc:docMk/>
            <pc:sldMk cId="2166361597" sldId="261"/>
            <ac:spMk id="38" creationId="{605A42EF-68E6-4808-81CD-E5ABD0ED92CA}"/>
          </ac:spMkLst>
        </pc:spChg>
        <pc:spChg chg="add del">
          <ac:chgData name="Luigi De Angelis" userId="959c328c33e8c2f4" providerId="LiveId" clId="{5A657630-CB9F-49E8-B9D7-5835DD504251}" dt="2019-03-12T15:02:30.910" v="2493" actId="26606"/>
          <ac:spMkLst>
            <pc:docMk/>
            <pc:sldMk cId="2166361597" sldId="261"/>
            <ac:spMk id="40" creationId="{3FE9C285-56FB-4B36-8ECA-C2D6596AA906}"/>
          </ac:spMkLst>
        </pc:spChg>
        <pc:spChg chg="add del">
          <ac:chgData name="Luigi De Angelis" userId="959c328c33e8c2f4" providerId="LiveId" clId="{5A657630-CB9F-49E8-B9D7-5835DD504251}" dt="2019-03-12T15:02:30.910" v="2493" actId="26606"/>
          <ac:spMkLst>
            <pc:docMk/>
            <pc:sldMk cId="2166361597" sldId="261"/>
            <ac:spMk id="41" creationId="{937C076B-00B1-4629-B27F-A86F9885FB4D}"/>
          </ac:spMkLst>
        </pc:spChg>
        <pc:spChg chg="add del">
          <ac:chgData name="Luigi De Angelis" userId="959c328c33e8c2f4" providerId="LiveId" clId="{5A657630-CB9F-49E8-B9D7-5835DD504251}" dt="2019-03-12T15:03:13.203" v="2499" actId="26606"/>
          <ac:spMkLst>
            <pc:docMk/>
            <pc:sldMk cId="2166361597" sldId="261"/>
            <ac:spMk id="43" creationId="{990D0034-F768-41E7-85D4-F38C4DE85770}"/>
          </ac:spMkLst>
        </pc:spChg>
        <pc:spChg chg="add">
          <ac:chgData name="Luigi De Angelis" userId="959c328c33e8c2f4" providerId="LiveId" clId="{5A657630-CB9F-49E8-B9D7-5835DD504251}" dt="2019-03-12T15:03:13.203" v="2499" actId="26606"/>
          <ac:spMkLst>
            <pc:docMk/>
            <pc:sldMk cId="2166361597" sldId="261"/>
            <ac:spMk id="49" creationId="{038B8727-D318-4B70-B353-C390602FF311}"/>
          </ac:spMkLst>
        </pc:spChg>
        <pc:spChg chg="add">
          <ac:chgData name="Luigi De Angelis" userId="959c328c33e8c2f4" providerId="LiveId" clId="{5A657630-CB9F-49E8-B9D7-5835DD504251}" dt="2019-03-12T15:03:13.203" v="2499" actId="26606"/>
          <ac:spMkLst>
            <pc:docMk/>
            <pc:sldMk cId="2166361597" sldId="261"/>
            <ac:spMk id="51" creationId="{1B0C8367-28B6-4EF1-B182-01BEC98727DB}"/>
          </ac:spMkLst>
        </pc:spChg>
        <pc:spChg chg="add">
          <ac:chgData name="Luigi De Angelis" userId="959c328c33e8c2f4" providerId="LiveId" clId="{5A657630-CB9F-49E8-B9D7-5835DD504251}" dt="2019-03-12T15:03:13.203" v="2499" actId="26606"/>
          <ac:spMkLst>
            <pc:docMk/>
            <pc:sldMk cId="2166361597" sldId="261"/>
            <ac:spMk id="53" creationId="{649E3F4C-17F5-49E4-B05F-80C6B348AF28}"/>
          </ac:spMkLst>
        </pc:spChg>
        <pc:picChg chg="add del mod modCrop">
          <ac:chgData name="Luigi De Angelis" userId="959c328c33e8c2f4" providerId="LiveId" clId="{5A657630-CB9F-49E8-B9D7-5835DD504251}" dt="2019-03-12T15:01:13.719" v="2479" actId="478"/>
          <ac:picMkLst>
            <pc:docMk/>
            <pc:sldMk cId="2166361597" sldId="261"/>
            <ac:picMk id="5" creationId="{1598910A-AE16-4AA2-B2E6-13430C9FFE2F}"/>
          </ac:picMkLst>
        </pc:picChg>
        <pc:picChg chg="add del mod">
          <ac:chgData name="Luigi De Angelis" userId="959c328c33e8c2f4" providerId="LiveId" clId="{5A657630-CB9F-49E8-B9D7-5835DD504251}" dt="2019-03-12T15:02:50.629" v="2495" actId="478"/>
          <ac:picMkLst>
            <pc:docMk/>
            <pc:sldMk cId="2166361597" sldId="261"/>
            <ac:picMk id="7" creationId="{40EAFF2B-3E85-4D15-A5C9-A2E6E9BA566B}"/>
          </ac:picMkLst>
        </pc:picChg>
        <pc:picChg chg="add mod modCrop">
          <ac:chgData name="Luigi De Angelis" userId="959c328c33e8c2f4" providerId="LiveId" clId="{5A657630-CB9F-49E8-B9D7-5835DD504251}" dt="2019-03-12T15:04:46.009" v="2515" actId="732"/>
          <ac:picMkLst>
            <pc:docMk/>
            <pc:sldMk cId="2166361597" sldId="261"/>
            <ac:picMk id="9" creationId="{06401BB0-631F-48C3-BB30-1DC7E7289758}"/>
          </ac:picMkLst>
        </pc:picChg>
        <pc:cxnChg chg="add del">
          <ac:chgData name="Luigi De Angelis" userId="959c328c33e8c2f4" providerId="LiveId" clId="{5A657630-CB9F-49E8-B9D7-5835DD504251}" dt="2019-03-12T15:02:30.910" v="2493" actId="26606"/>
          <ac:cxnSpMkLst>
            <pc:docMk/>
            <pc:sldMk cId="2166361597" sldId="261"/>
            <ac:cxnSpMk id="39" creationId="{3C4A154E-1950-4755-A5FC-5998EE0CC14B}"/>
          </ac:cxnSpMkLst>
        </pc:cxnChg>
        <pc:cxnChg chg="add del">
          <ac:chgData name="Luigi De Angelis" userId="959c328c33e8c2f4" providerId="LiveId" clId="{5A657630-CB9F-49E8-B9D7-5835DD504251}" dt="2019-03-12T15:03:13.203" v="2499" actId="26606"/>
          <ac:cxnSpMkLst>
            <pc:docMk/>
            <pc:sldMk cId="2166361597" sldId="261"/>
            <ac:cxnSpMk id="44" creationId="{5A0A5CF6-407C-4691-8122-49DF69D0020D}"/>
          </ac:cxnSpMkLst>
        </pc:cxnChg>
      </pc:sldChg>
      <pc:sldChg chg="addSp delSp modSp add mod setBg">
        <pc:chgData name="Luigi De Angelis" userId="959c328c33e8c2f4" providerId="LiveId" clId="{5A657630-CB9F-49E8-B9D7-5835DD504251}" dt="2019-03-13T14:23:55.037" v="3291" actId="1076"/>
        <pc:sldMkLst>
          <pc:docMk/>
          <pc:sldMk cId="753599537" sldId="262"/>
        </pc:sldMkLst>
        <pc:spChg chg="del">
          <ac:chgData name="Luigi De Angelis" userId="959c328c33e8c2f4" providerId="LiveId" clId="{5A657630-CB9F-49E8-B9D7-5835DD504251}" dt="2019-03-12T15:44:48.935" v="3280" actId="478"/>
          <ac:spMkLst>
            <pc:docMk/>
            <pc:sldMk cId="753599537" sldId="262"/>
            <ac:spMk id="2" creationId="{0E7791E1-283B-42AC-BEB8-D280EE5B80A2}"/>
          </ac:spMkLst>
        </pc:spChg>
        <pc:spChg chg="mod ord">
          <ac:chgData name="Luigi De Angelis" userId="959c328c33e8c2f4" providerId="LiveId" clId="{5A657630-CB9F-49E8-B9D7-5835DD504251}" dt="2019-03-13T14:22:25.085" v="3288" actId="113"/>
          <ac:spMkLst>
            <pc:docMk/>
            <pc:sldMk cId="753599537" sldId="262"/>
            <ac:spMk id="3" creationId="{C2875DB8-C5D3-4536-BF96-03F3AB7948E7}"/>
          </ac:spMkLst>
        </pc:spChg>
        <pc:spChg chg="add">
          <ac:chgData name="Luigi De Angelis" userId="959c328c33e8c2f4" providerId="LiveId" clId="{5A657630-CB9F-49E8-B9D7-5835DD504251}" dt="2019-03-12T15:45:12.154" v="3282" actId="26606"/>
          <ac:spMkLst>
            <pc:docMk/>
            <pc:sldMk cId="753599537" sldId="262"/>
            <ac:spMk id="10" creationId="{F83BAE65-D215-4292-9498-D9610AC2C69F}"/>
          </ac:spMkLst>
        </pc:spChg>
        <pc:spChg chg="add">
          <ac:chgData name="Luigi De Angelis" userId="959c328c33e8c2f4" providerId="LiveId" clId="{5A657630-CB9F-49E8-B9D7-5835DD504251}" dt="2019-03-12T15:45:12.154" v="3282" actId="26606"/>
          <ac:spMkLst>
            <pc:docMk/>
            <pc:sldMk cId="753599537" sldId="262"/>
            <ac:spMk id="14" creationId="{86C05757-249C-4F2B-B326-B940FDD9C439}"/>
          </ac:spMkLst>
        </pc:spChg>
        <pc:spChg chg="add">
          <ac:chgData name="Luigi De Angelis" userId="959c328c33e8c2f4" providerId="LiveId" clId="{5A657630-CB9F-49E8-B9D7-5835DD504251}" dt="2019-03-12T15:45:12.154" v="3282" actId="26606"/>
          <ac:spMkLst>
            <pc:docMk/>
            <pc:sldMk cId="753599537" sldId="262"/>
            <ac:spMk id="16" creationId="{EE922679-5189-4C5C-9FBB-6839F89C665D}"/>
          </ac:spMkLst>
        </pc:spChg>
        <pc:picChg chg="add mod">
          <ac:chgData name="Luigi De Angelis" userId="959c328c33e8c2f4" providerId="LiveId" clId="{5A657630-CB9F-49E8-B9D7-5835DD504251}" dt="2019-03-13T14:23:55.037" v="3291" actId="1076"/>
          <ac:picMkLst>
            <pc:docMk/>
            <pc:sldMk cId="753599537" sldId="262"/>
            <ac:picMk id="5" creationId="{8F694C5E-8BD8-4EB7-8E39-7E97ACCA59FB}"/>
          </ac:picMkLst>
        </pc:picChg>
        <pc:cxnChg chg="add">
          <ac:chgData name="Luigi De Angelis" userId="959c328c33e8c2f4" providerId="LiveId" clId="{5A657630-CB9F-49E8-B9D7-5835DD504251}" dt="2019-03-12T15:45:12.154" v="3282" actId="26606"/>
          <ac:cxnSpMkLst>
            <pc:docMk/>
            <pc:sldMk cId="753599537" sldId="262"/>
            <ac:cxnSpMk id="12" creationId="{5C99ACED-3F9B-471D-97BC-E5D2D23198C0}"/>
          </ac:cxnSpMkLst>
        </pc:cxnChg>
      </pc:sldChg>
      <pc:sldChg chg="addSp modSp add mod setBg">
        <pc:chgData name="Luigi De Angelis" userId="959c328c33e8c2f4" providerId="LiveId" clId="{5A657630-CB9F-49E8-B9D7-5835DD504251}" dt="2019-03-13T14:43:38.363" v="3311" actId="14100"/>
        <pc:sldMkLst>
          <pc:docMk/>
          <pc:sldMk cId="3295129007" sldId="263"/>
        </pc:sldMkLst>
        <pc:spChg chg="add mod">
          <ac:chgData name="Luigi De Angelis" userId="959c328c33e8c2f4" providerId="LiveId" clId="{5A657630-CB9F-49E8-B9D7-5835DD504251}" dt="2019-03-13T14:34:00.801" v="3306" actId="26606"/>
          <ac:spMkLst>
            <pc:docMk/>
            <pc:sldMk cId="3295129007" sldId="263"/>
            <ac:spMk id="4" creationId="{1B471843-DA14-4163-8BB2-2FA5A1DA11DB}"/>
          </ac:spMkLst>
        </pc:spChg>
        <pc:spChg chg="add">
          <ac:chgData name="Luigi De Angelis" userId="959c328c33e8c2f4" providerId="LiveId" clId="{5A657630-CB9F-49E8-B9D7-5835DD504251}" dt="2019-03-13T14:34:00.801" v="3306" actId="26606"/>
          <ac:spMkLst>
            <pc:docMk/>
            <pc:sldMk cId="3295129007" sldId="263"/>
            <ac:spMk id="9" creationId="{4A8FFEA1-1B69-4F42-B552-0CCF7259687D}"/>
          </ac:spMkLst>
        </pc:spChg>
        <pc:spChg chg="add">
          <ac:chgData name="Luigi De Angelis" userId="959c328c33e8c2f4" providerId="LiveId" clId="{5A657630-CB9F-49E8-B9D7-5835DD504251}" dt="2019-03-13T14:34:00.801" v="3306" actId="26606"/>
          <ac:spMkLst>
            <pc:docMk/>
            <pc:sldMk cId="3295129007" sldId="263"/>
            <ac:spMk id="11" creationId="{AA3C9226-5EC8-460B-82D7-72AA994DF95E}"/>
          </ac:spMkLst>
        </pc:spChg>
        <pc:spChg chg="add">
          <ac:chgData name="Luigi De Angelis" userId="959c328c33e8c2f4" providerId="LiveId" clId="{5A657630-CB9F-49E8-B9D7-5835DD504251}" dt="2019-03-13T14:34:00.801" v="3306" actId="26606"/>
          <ac:spMkLst>
            <pc:docMk/>
            <pc:sldMk cId="3295129007" sldId="263"/>
            <ac:spMk id="15" creationId="{6BB9730C-14BA-4087-9AF5-401956772119}"/>
          </ac:spMkLst>
        </pc:spChg>
        <pc:spChg chg="add">
          <ac:chgData name="Luigi De Angelis" userId="959c328c33e8c2f4" providerId="LiveId" clId="{5A657630-CB9F-49E8-B9D7-5835DD504251}" dt="2019-03-13T14:34:00.801" v="3306" actId="26606"/>
          <ac:spMkLst>
            <pc:docMk/>
            <pc:sldMk cId="3295129007" sldId="263"/>
            <ac:spMk id="17" creationId="{04C8AB72-CC2C-4452-A54B-A3EB92AD2D2D}"/>
          </ac:spMkLst>
        </pc:spChg>
        <pc:spChg chg="add">
          <ac:chgData name="Luigi De Angelis" userId="959c328c33e8c2f4" providerId="LiveId" clId="{5A657630-CB9F-49E8-B9D7-5835DD504251}" dt="2019-03-13T14:34:00.801" v="3306" actId="26606"/>
          <ac:spMkLst>
            <pc:docMk/>
            <pc:sldMk cId="3295129007" sldId="263"/>
            <ac:spMk id="19" creationId="{48F3622B-3E4C-4435-A51C-9D6FD1C2A222}"/>
          </ac:spMkLst>
        </pc:spChg>
        <pc:picChg chg="add mod ord">
          <ac:chgData name="Luigi De Angelis" userId="959c328c33e8c2f4" providerId="LiveId" clId="{5A657630-CB9F-49E8-B9D7-5835DD504251}" dt="2019-03-13T14:43:38.363" v="3311" actId="14100"/>
          <ac:picMkLst>
            <pc:docMk/>
            <pc:sldMk cId="3295129007" sldId="263"/>
            <ac:picMk id="3" creationId="{1AA0425A-2DC5-4899-8746-4A5C20B924EA}"/>
          </ac:picMkLst>
        </pc:picChg>
        <pc:cxnChg chg="add">
          <ac:chgData name="Luigi De Angelis" userId="959c328c33e8c2f4" providerId="LiveId" clId="{5A657630-CB9F-49E8-B9D7-5835DD504251}" dt="2019-03-13T14:34:00.801" v="3306" actId="26606"/>
          <ac:cxnSpMkLst>
            <pc:docMk/>
            <pc:sldMk cId="3295129007" sldId="263"/>
            <ac:cxnSpMk id="13" creationId="{62A90A9D-33DF-408E-BF4C-F82588935C96}"/>
          </ac:cxnSpMkLst>
        </pc:cxnChg>
      </pc:sldChg>
    </pc:docChg>
  </pc:docChgLst>
  <pc:docChgLst>
    <pc:chgData name="Luigi De Angelis" userId="959c328c33e8c2f4" providerId="LiveId" clId="{5D5BA81E-3E20-456F-8087-7CD250CCCE33}"/>
    <pc:docChg chg="undo custSel delSld modSld sldOrd">
      <pc:chgData name="Luigi De Angelis" userId="959c328c33e8c2f4" providerId="LiveId" clId="{5D5BA81E-3E20-456F-8087-7CD250CCCE33}" dt="2019-03-23T14:36:34.862" v="162" actId="1076"/>
      <pc:docMkLst>
        <pc:docMk/>
      </pc:docMkLst>
      <pc:sldChg chg="modSp">
        <pc:chgData name="Luigi De Angelis" userId="959c328c33e8c2f4" providerId="LiveId" clId="{5D5BA81E-3E20-456F-8087-7CD250CCCE33}" dt="2019-03-23T14:32:39.890" v="137" actId="20578"/>
        <pc:sldMkLst>
          <pc:docMk/>
          <pc:sldMk cId="1584620715" sldId="256"/>
        </pc:sldMkLst>
        <pc:spChg chg="mod">
          <ac:chgData name="Luigi De Angelis" userId="959c328c33e8c2f4" providerId="LiveId" clId="{5D5BA81E-3E20-456F-8087-7CD250CCCE33}" dt="2019-03-23T14:32:39.890" v="137" actId="20578"/>
          <ac:spMkLst>
            <pc:docMk/>
            <pc:sldMk cId="1584620715" sldId="256"/>
            <ac:spMk id="3" creationId="{AA58C89D-36F8-45E8-965F-DA89947BCC47}"/>
          </ac:spMkLst>
        </pc:spChg>
      </pc:sldChg>
      <pc:sldChg chg="ord">
        <pc:chgData name="Luigi De Angelis" userId="959c328c33e8c2f4" providerId="LiveId" clId="{5D5BA81E-3E20-456F-8087-7CD250CCCE33}" dt="2019-03-23T14:19:37.475" v="5"/>
        <pc:sldMkLst>
          <pc:docMk/>
          <pc:sldMk cId="1388716637" sldId="257"/>
        </pc:sldMkLst>
      </pc:sldChg>
      <pc:sldChg chg="ord">
        <pc:chgData name="Luigi De Angelis" userId="959c328c33e8c2f4" providerId="LiveId" clId="{5D5BA81E-3E20-456F-8087-7CD250CCCE33}" dt="2019-03-23T14:24:03.336" v="42"/>
        <pc:sldMkLst>
          <pc:docMk/>
          <pc:sldMk cId="3686118516" sldId="259"/>
        </pc:sldMkLst>
      </pc:sldChg>
      <pc:sldChg chg="modSp">
        <pc:chgData name="Luigi De Angelis" userId="959c328c33e8c2f4" providerId="LiveId" clId="{5D5BA81E-3E20-456F-8087-7CD250CCCE33}" dt="2019-03-23T14:33:21.212" v="146" actId="20577"/>
        <pc:sldMkLst>
          <pc:docMk/>
          <pc:sldMk cId="656053779" sldId="260"/>
        </pc:sldMkLst>
        <pc:spChg chg="mod">
          <ac:chgData name="Luigi De Angelis" userId="959c328c33e8c2f4" providerId="LiveId" clId="{5D5BA81E-3E20-456F-8087-7CD250CCCE33}" dt="2019-03-23T14:23:47.430" v="34" actId="255"/>
          <ac:spMkLst>
            <pc:docMk/>
            <pc:sldMk cId="656053779" sldId="260"/>
            <ac:spMk id="2" creationId="{E26529F7-73DC-4537-9C8A-D14667E043B1}"/>
          </ac:spMkLst>
        </pc:spChg>
        <pc:spChg chg="mod">
          <ac:chgData name="Luigi De Angelis" userId="959c328c33e8c2f4" providerId="LiveId" clId="{5D5BA81E-3E20-456F-8087-7CD250CCCE33}" dt="2019-03-23T14:33:21.212" v="146" actId="20577"/>
          <ac:spMkLst>
            <pc:docMk/>
            <pc:sldMk cId="656053779" sldId="260"/>
            <ac:spMk id="7" creationId="{73D22852-8398-474A-8964-66BB4DB39EB6}"/>
          </ac:spMkLst>
        </pc:spChg>
        <pc:spChg chg="mod">
          <ac:chgData name="Luigi De Angelis" userId="959c328c33e8c2f4" providerId="LiveId" clId="{5D5BA81E-3E20-456F-8087-7CD250CCCE33}" dt="2019-03-23T14:33:18.660" v="145" actId="20577"/>
          <ac:spMkLst>
            <pc:docMk/>
            <pc:sldMk cId="656053779" sldId="260"/>
            <ac:spMk id="11" creationId="{880A76D4-9B0F-41FD-8192-5C733D0C9AF7}"/>
          </ac:spMkLst>
        </pc:spChg>
      </pc:sldChg>
      <pc:sldChg chg="addSp delSp modSp ord">
        <pc:chgData name="Luigi De Angelis" userId="959c328c33e8c2f4" providerId="LiveId" clId="{5D5BA81E-3E20-456F-8087-7CD250CCCE33}" dt="2019-03-23T14:36:34.862" v="162" actId="1076"/>
        <pc:sldMkLst>
          <pc:docMk/>
          <pc:sldMk cId="2166361597" sldId="261"/>
        </pc:sldMkLst>
        <pc:spChg chg="mod">
          <ac:chgData name="Luigi De Angelis" userId="959c328c33e8c2f4" providerId="LiveId" clId="{5D5BA81E-3E20-456F-8087-7CD250CCCE33}" dt="2019-03-23T14:23:47.204" v="33" actId="255"/>
          <ac:spMkLst>
            <pc:docMk/>
            <pc:sldMk cId="2166361597" sldId="261"/>
            <ac:spMk id="2" creationId="{6F0AB8AB-340F-4521-AEA2-DC03323CBBFC}"/>
          </ac:spMkLst>
        </pc:spChg>
        <pc:spChg chg="add del mod">
          <ac:chgData name="Luigi De Angelis" userId="959c328c33e8c2f4" providerId="LiveId" clId="{5D5BA81E-3E20-456F-8087-7CD250CCCE33}" dt="2019-03-23T14:36:26.235" v="160" actId="478"/>
          <ac:spMkLst>
            <pc:docMk/>
            <pc:sldMk cId="2166361597" sldId="261"/>
            <ac:spMk id="4" creationId="{CD5A5F91-A11E-4A21-8572-52E28BDA0FAE}"/>
          </ac:spMkLst>
        </pc:spChg>
        <pc:picChg chg="mod">
          <ac:chgData name="Luigi De Angelis" userId="959c328c33e8c2f4" providerId="LiveId" clId="{5D5BA81E-3E20-456F-8087-7CD250CCCE33}" dt="2019-03-23T14:36:34.862" v="162" actId="1076"/>
          <ac:picMkLst>
            <pc:docMk/>
            <pc:sldMk cId="2166361597" sldId="261"/>
            <ac:picMk id="9" creationId="{06401BB0-631F-48C3-BB30-1DC7E7289758}"/>
          </ac:picMkLst>
        </pc:picChg>
      </pc:sldChg>
      <pc:sldChg chg="addSp delSp modSp">
        <pc:chgData name="Luigi De Angelis" userId="959c328c33e8c2f4" providerId="LiveId" clId="{5D5BA81E-3E20-456F-8087-7CD250CCCE33}" dt="2019-03-23T14:28:55.755" v="135" actId="1076"/>
        <pc:sldMkLst>
          <pc:docMk/>
          <pc:sldMk cId="753599537" sldId="262"/>
        </pc:sldMkLst>
        <pc:spChg chg="mod">
          <ac:chgData name="Luigi De Angelis" userId="959c328c33e8c2f4" providerId="LiveId" clId="{5D5BA81E-3E20-456F-8087-7CD250CCCE33}" dt="2019-03-23T14:24:58.463" v="48" actId="1076"/>
          <ac:spMkLst>
            <pc:docMk/>
            <pc:sldMk cId="753599537" sldId="262"/>
            <ac:spMk id="2" creationId="{F62A34BD-4E40-457B-A646-1F3C5BAAB0C4}"/>
          </ac:spMkLst>
        </pc:spChg>
        <pc:spChg chg="mod">
          <ac:chgData name="Luigi De Angelis" userId="959c328c33e8c2f4" providerId="LiveId" clId="{5D5BA81E-3E20-456F-8087-7CD250CCCE33}" dt="2019-03-23T14:27:54.035" v="131" actId="14100"/>
          <ac:spMkLst>
            <pc:docMk/>
            <pc:sldMk cId="753599537" sldId="262"/>
            <ac:spMk id="3" creationId="{C2875DB8-C5D3-4536-BF96-03F3AB7948E7}"/>
          </ac:spMkLst>
        </pc:spChg>
        <pc:spChg chg="add del mod">
          <ac:chgData name="Luigi De Angelis" userId="959c328c33e8c2f4" providerId="LiveId" clId="{5D5BA81E-3E20-456F-8087-7CD250CCCE33}" dt="2019-03-23T14:26:12.581" v="64"/>
          <ac:spMkLst>
            <pc:docMk/>
            <pc:sldMk cId="753599537" sldId="262"/>
            <ac:spMk id="4" creationId="{1663D104-9845-4A40-B461-942F79D6FB6D}"/>
          </ac:spMkLst>
        </pc:spChg>
        <pc:spChg chg="add mod">
          <ac:chgData name="Luigi De Angelis" userId="959c328c33e8c2f4" providerId="LiveId" clId="{5D5BA81E-3E20-456F-8087-7CD250CCCE33}" dt="2019-03-23T14:27:14.104" v="126" actId="255"/>
          <ac:spMkLst>
            <pc:docMk/>
            <pc:sldMk cId="753599537" sldId="262"/>
            <ac:spMk id="6" creationId="{3524A806-A93D-4851-9C11-5B7752A0970E}"/>
          </ac:spMkLst>
        </pc:spChg>
        <pc:spChg chg="mod">
          <ac:chgData name="Luigi De Angelis" userId="959c328c33e8c2f4" providerId="LiveId" clId="{5D5BA81E-3E20-456F-8087-7CD250CCCE33}" dt="2019-03-23T14:25:05.868" v="49" actId="1076"/>
          <ac:spMkLst>
            <pc:docMk/>
            <pc:sldMk cId="753599537" sldId="262"/>
            <ac:spMk id="7" creationId="{A63E8554-F052-4673-8074-083E3584268A}"/>
          </ac:spMkLst>
        </pc:spChg>
        <pc:spChg chg="mod">
          <ac:chgData name="Luigi De Angelis" userId="959c328c33e8c2f4" providerId="LiveId" clId="{5D5BA81E-3E20-456F-8087-7CD250CCCE33}" dt="2019-03-23T14:28:55.755" v="135" actId="1076"/>
          <ac:spMkLst>
            <pc:docMk/>
            <pc:sldMk cId="753599537" sldId="262"/>
            <ac:spMk id="8" creationId="{E74F4159-5678-4347-928A-B8B5282DD3EE}"/>
          </ac:spMkLst>
        </pc:spChg>
        <pc:spChg chg="mod">
          <ac:chgData name="Luigi De Angelis" userId="959c328c33e8c2f4" providerId="LiveId" clId="{5D5BA81E-3E20-456F-8087-7CD250CCCE33}" dt="2019-03-23T14:25:37.288" v="59" actId="1036"/>
          <ac:spMkLst>
            <pc:docMk/>
            <pc:sldMk cId="753599537" sldId="262"/>
            <ac:spMk id="17" creationId="{56B1EBC5-8CDF-4B78-9EFE-D5D24CD6AE5D}"/>
          </ac:spMkLst>
        </pc:spChg>
        <pc:spChg chg="mod">
          <ac:chgData name="Luigi De Angelis" userId="959c328c33e8c2f4" providerId="LiveId" clId="{5D5BA81E-3E20-456F-8087-7CD250CCCE33}" dt="2019-03-23T14:25:16.264" v="50" actId="1076"/>
          <ac:spMkLst>
            <pc:docMk/>
            <pc:sldMk cId="753599537" sldId="262"/>
            <ac:spMk id="19" creationId="{FCC900A8-D80F-429B-B560-BE127101D3DA}"/>
          </ac:spMkLst>
        </pc:spChg>
        <pc:picChg chg="mod">
          <ac:chgData name="Luigi De Angelis" userId="959c328c33e8c2f4" providerId="LiveId" clId="{5D5BA81E-3E20-456F-8087-7CD250CCCE33}" dt="2019-03-23T14:27:20.775" v="127" actId="1076"/>
          <ac:picMkLst>
            <pc:docMk/>
            <pc:sldMk cId="753599537" sldId="262"/>
            <ac:picMk id="5" creationId="{8F694C5E-8BD8-4EB7-8E39-7E97ACCA59FB}"/>
          </ac:picMkLst>
        </pc:picChg>
      </pc:sldChg>
      <pc:sldChg chg="ord">
        <pc:chgData name="Luigi De Angelis" userId="959c328c33e8c2f4" providerId="LiveId" clId="{5D5BA81E-3E20-456F-8087-7CD250CCCE33}" dt="2019-03-23T14:24:14.110" v="44"/>
        <pc:sldMkLst>
          <pc:docMk/>
          <pc:sldMk cId="3295129007" sldId="263"/>
        </pc:sldMkLst>
      </pc:sldChg>
      <pc:sldChg chg="modSp">
        <pc:chgData name="Luigi De Angelis" userId="959c328c33e8c2f4" providerId="LiveId" clId="{5D5BA81E-3E20-456F-8087-7CD250CCCE33}" dt="2019-03-23T14:28:12.969" v="134" actId="114"/>
        <pc:sldMkLst>
          <pc:docMk/>
          <pc:sldMk cId="3874831958" sldId="264"/>
        </pc:sldMkLst>
        <pc:spChg chg="mod">
          <ac:chgData name="Luigi De Angelis" userId="959c328c33e8c2f4" providerId="LiveId" clId="{5D5BA81E-3E20-456F-8087-7CD250CCCE33}" dt="2019-03-23T14:28:12.969" v="134" actId="114"/>
          <ac:spMkLst>
            <pc:docMk/>
            <pc:sldMk cId="3874831958" sldId="264"/>
            <ac:spMk id="2" creationId="{00000000-0000-0000-0000-000000000000}"/>
          </ac:spMkLst>
        </pc:spChg>
      </pc:sldChg>
      <pc:sldChg chg="modSp">
        <pc:chgData name="Luigi De Angelis" userId="959c328c33e8c2f4" providerId="LiveId" clId="{5D5BA81E-3E20-456F-8087-7CD250CCCE33}" dt="2019-03-23T14:23:50.702" v="38" actId="114"/>
        <pc:sldMkLst>
          <pc:docMk/>
          <pc:sldMk cId="2875502380" sldId="265"/>
        </pc:sldMkLst>
        <pc:spChg chg="mod">
          <ac:chgData name="Luigi De Angelis" userId="959c328c33e8c2f4" providerId="LiveId" clId="{5D5BA81E-3E20-456F-8087-7CD250CCCE33}" dt="2019-03-23T14:23:50.702" v="38" actId="114"/>
          <ac:spMkLst>
            <pc:docMk/>
            <pc:sldMk cId="2875502380" sldId="265"/>
            <ac:spMk id="2" creationId="{00000000-0000-0000-0000-000000000000}"/>
          </ac:spMkLst>
        </pc:spChg>
        <pc:picChg chg="mod">
          <ac:chgData name="Luigi De Angelis" userId="959c328c33e8c2f4" providerId="LiveId" clId="{5D5BA81E-3E20-456F-8087-7CD250CCCE33}" dt="2019-03-23T14:22:18.560" v="19" actId="1076"/>
          <ac:picMkLst>
            <pc:docMk/>
            <pc:sldMk cId="2875502380" sldId="265"/>
            <ac:picMk id="17" creationId="{00000000-0000-0000-0000-000000000000}"/>
          </ac:picMkLst>
        </pc:picChg>
      </pc:sldChg>
      <pc:sldChg chg="ord">
        <pc:chgData name="Luigi De Angelis" userId="959c328c33e8c2f4" providerId="LiveId" clId="{5D5BA81E-3E20-456F-8087-7CD250CCCE33}" dt="2019-03-23T14:24:06.693" v="43"/>
        <pc:sldMkLst>
          <pc:docMk/>
          <pc:sldMk cId="1694223943" sldId="266"/>
        </pc:sldMkLst>
      </pc:sldChg>
    </pc:docChg>
  </pc:docChgLst>
  <pc:docChgLst>
    <pc:chgData name="Luigi De Angelis" userId="959c328c33e8c2f4" providerId="LiveId" clId="{2CF8F078-C737-45FE-84E6-2C8B6C87D4D0}"/>
    <pc:docChg chg="modSld">
      <pc:chgData name="Luigi De Angelis" userId="959c328c33e8c2f4" providerId="LiveId" clId="{2CF8F078-C737-45FE-84E6-2C8B6C87D4D0}" dt="2019-04-08T16:23:14.520" v="10" actId="20577"/>
      <pc:docMkLst>
        <pc:docMk/>
      </pc:docMkLst>
      <pc:sldChg chg="modSp">
        <pc:chgData name="Luigi De Angelis" userId="959c328c33e8c2f4" providerId="LiveId" clId="{2CF8F078-C737-45FE-84E6-2C8B6C87D4D0}" dt="2019-04-08T16:23:14.520" v="10" actId="20577"/>
        <pc:sldMkLst>
          <pc:docMk/>
          <pc:sldMk cId="1766051673" sldId="271"/>
        </pc:sldMkLst>
        <pc:spChg chg="mod">
          <ac:chgData name="Luigi De Angelis" userId="959c328c33e8c2f4" providerId="LiveId" clId="{2CF8F078-C737-45FE-84E6-2C8B6C87D4D0}" dt="2019-04-08T16:12:39.982" v="2" actId="1076"/>
          <ac:spMkLst>
            <pc:docMk/>
            <pc:sldMk cId="1766051673" sldId="271"/>
            <ac:spMk id="2" creationId="{00000000-0000-0000-0000-000000000000}"/>
          </ac:spMkLst>
        </pc:spChg>
        <pc:spChg chg="mod">
          <ac:chgData name="Luigi De Angelis" userId="959c328c33e8c2f4" providerId="LiveId" clId="{2CF8F078-C737-45FE-84E6-2C8B6C87D4D0}" dt="2019-04-08T16:12:25.761" v="1" actId="1076"/>
          <ac:spMkLst>
            <pc:docMk/>
            <pc:sldMk cId="1766051673" sldId="271"/>
            <ac:spMk id="4" creationId="{00000000-0000-0000-0000-000000000000}"/>
          </ac:spMkLst>
        </pc:spChg>
        <pc:graphicFrameChg chg="mod modGraphic">
          <ac:chgData name="Luigi De Angelis" userId="959c328c33e8c2f4" providerId="LiveId" clId="{2CF8F078-C737-45FE-84E6-2C8B6C87D4D0}" dt="2019-04-08T16:23:14.520" v="10" actId="20577"/>
          <ac:graphicFrameMkLst>
            <pc:docMk/>
            <pc:sldMk cId="1766051673" sldId="271"/>
            <ac:graphicFrameMk id="6" creationId="{00000000-0000-0000-0000-000000000000}"/>
          </ac:graphicFrameMkLst>
        </pc:graphicFrameChg>
      </pc:sldChg>
    </pc:docChg>
  </pc:docChgLst>
  <pc:docChgLst>
    <pc:chgData name="Luigi De Angelis" userId="959c328c33e8c2f4" providerId="LiveId" clId="{6FE1981C-DD9E-4CD7-9086-D5E507375789}"/>
    <pc:docChg chg="undo redo custSel modSld">
      <pc:chgData name="Luigi De Angelis" userId="959c328c33e8c2f4" providerId="LiveId" clId="{6FE1981C-DD9E-4CD7-9086-D5E507375789}" dt="2019-04-05T17:03:46.652" v="587" actId="1076"/>
      <pc:docMkLst>
        <pc:docMk/>
      </pc:docMkLst>
      <pc:sldChg chg="addSp delSp modSp">
        <pc:chgData name="Luigi De Angelis" userId="959c328c33e8c2f4" providerId="LiveId" clId="{6FE1981C-DD9E-4CD7-9086-D5E507375789}" dt="2019-04-05T16:59:30.592" v="571" actId="1076"/>
        <pc:sldMkLst>
          <pc:docMk/>
          <pc:sldMk cId="1388716637" sldId="257"/>
        </pc:sldMkLst>
        <pc:spChg chg="mod">
          <ac:chgData name="Luigi De Angelis" userId="959c328c33e8c2f4" providerId="LiveId" clId="{6FE1981C-DD9E-4CD7-9086-D5E507375789}" dt="2019-04-05T16:37:58.518" v="395" actId="1076"/>
          <ac:spMkLst>
            <pc:docMk/>
            <pc:sldMk cId="1388716637" sldId="257"/>
            <ac:spMk id="2" creationId="{53CE14BE-B018-49F7-AB4D-A9D09691E9BA}"/>
          </ac:spMkLst>
        </pc:spChg>
        <pc:spChg chg="add del mod">
          <ac:chgData name="Luigi De Angelis" userId="959c328c33e8c2f4" providerId="LiveId" clId="{6FE1981C-DD9E-4CD7-9086-D5E507375789}" dt="2019-04-05T16:59:14.132" v="569"/>
          <ac:spMkLst>
            <pc:docMk/>
            <pc:sldMk cId="1388716637" sldId="257"/>
            <ac:spMk id="5" creationId="{DD103B48-D349-4479-AF6F-BE47AB63B80D}"/>
          </ac:spMkLst>
        </pc:spChg>
        <pc:picChg chg="mod">
          <ac:chgData name="Luigi De Angelis" userId="959c328c33e8c2f4" providerId="LiveId" clId="{6FE1981C-DD9E-4CD7-9086-D5E507375789}" dt="2019-04-05T16:59:30.592" v="571" actId="1076"/>
          <ac:picMkLst>
            <pc:docMk/>
            <pc:sldMk cId="1388716637" sldId="257"/>
            <ac:picMk id="4" creationId="{00000000-0000-0000-0000-000000000000}"/>
          </ac:picMkLst>
        </pc:picChg>
      </pc:sldChg>
      <pc:sldChg chg="modSp">
        <pc:chgData name="Luigi De Angelis" userId="959c328c33e8c2f4" providerId="LiveId" clId="{6FE1981C-DD9E-4CD7-9086-D5E507375789}" dt="2019-04-05T16:57:54.531" v="560" actId="1076"/>
        <pc:sldMkLst>
          <pc:docMk/>
          <pc:sldMk cId="3686118516" sldId="259"/>
        </pc:sldMkLst>
        <pc:spChg chg="mod">
          <ac:chgData name="Luigi De Angelis" userId="959c328c33e8c2f4" providerId="LiveId" clId="{6FE1981C-DD9E-4CD7-9086-D5E507375789}" dt="2019-04-05T16:38:48.238" v="427" actId="1076"/>
          <ac:spMkLst>
            <pc:docMk/>
            <pc:sldMk cId="3686118516" sldId="259"/>
            <ac:spMk id="5" creationId="{00000000-0000-0000-0000-000000000000}"/>
          </ac:spMkLst>
        </pc:spChg>
        <pc:spChg chg="mod">
          <ac:chgData name="Luigi De Angelis" userId="959c328c33e8c2f4" providerId="LiveId" clId="{6FE1981C-DD9E-4CD7-9086-D5E507375789}" dt="2019-04-05T16:39:43.158" v="432" actId="1076"/>
          <ac:spMkLst>
            <pc:docMk/>
            <pc:sldMk cId="3686118516" sldId="259"/>
            <ac:spMk id="12" creationId="{F02A2FD2-6300-48E7-91C1-F3D521D30AB4}"/>
          </ac:spMkLst>
        </pc:spChg>
        <pc:spChg chg="mod">
          <ac:chgData name="Luigi De Angelis" userId="959c328c33e8c2f4" providerId="LiveId" clId="{6FE1981C-DD9E-4CD7-9086-D5E507375789}" dt="2019-04-05T16:39:48.116" v="433" actId="1076"/>
          <ac:spMkLst>
            <pc:docMk/>
            <pc:sldMk cId="3686118516" sldId="259"/>
            <ac:spMk id="13" creationId="{EE99EE54-8DD0-40E4-A312-271405C0D968}"/>
          </ac:spMkLst>
        </pc:spChg>
        <pc:picChg chg="mod">
          <ac:chgData name="Luigi De Angelis" userId="959c328c33e8c2f4" providerId="LiveId" clId="{6FE1981C-DD9E-4CD7-9086-D5E507375789}" dt="2019-04-05T16:57:54.531" v="560" actId="1076"/>
          <ac:picMkLst>
            <pc:docMk/>
            <pc:sldMk cId="3686118516" sldId="259"/>
            <ac:picMk id="8" creationId="{096E25AF-1A68-45E8-9A83-3F5B8AB4617B}"/>
          </ac:picMkLst>
        </pc:picChg>
        <pc:picChg chg="mod modCrop">
          <ac:chgData name="Luigi De Angelis" userId="959c328c33e8c2f4" providerId="LiveId" clId="{6FE1981C-DD9E-4CD7-9086-D5E507375789}" dt="2019-04-05T16:39:17.190" v="429" actId="732"/>
          <ac:picMkLst>
            <pc:docMk/>
            <pc:sldMk cId="3686118516" sldId="259"/>
            <ac:picMk id="10" creationId="{5C8934AB-C845-4F3C-9CC8-0C00356B9C01}"/>
          </ac:picMkLst>
        </pc:picChg>
      </pc:sldChg>
      <pc:sldChg chg="modSp">
        <pc:chgData name="Luigi De Angelis" userId="959c328c33e8c2f4" providerId="LiveId" clId="{6FE1981C-DD9E-4CD7-9086-D5E507375789}" dt="2019-04-05T16:19:20.460" v="160" actId="1076"/>
        <pc:sldMkLst>
          <pc:docMk/>
          <pc:sldMk cId="656053779" sldId="260"/>
        </pc:sldMkLst>
        <pc:spChg chg="mod">
          <ac:chgData name="Luigi De Angelis" userId="959c328c33e8c2f4" providerId="LiveId" clId="{6FE1981C-DD9E-4CD7-9086-D5E507375789}" dt="2019-04-05T16:18:44.156" v="68" actId="1038"/>
          <ac:spMkLst>
            <pc:docMk/>
            <pc:sldMk cId="656053779" sldId="260"/>
            <ac:spMk id="2" creationId="{E26529F7-73DC-4537-9C8A-D14667E043B1}"/>
          </ac:spMkLst>
        </pc:spChg>
        <pc:spChg chg="mod">
          <ac:chgData name="Luigi De Angelis" userId="959c328c33e8c2f4" providerId="LiveId" clId="{6FE1981C-DD9E-4CD7-9086-D5E507375789}" dt="2019-04-05T16:19:20.460" v="160" actId="1076"/>
          <ac:spMkLst>
            <pc:docMk/>
            <pc:sldMk cId="656053779" sldId="260"/>
            <ac:spMk id="3" creationId="{00000000-0000-0000-0000-000000000000}"/>
          </ac:spMkLst>
        </pc:spChg>
        <pc:spChg chg="mod">
          <ac:chgData name="Luigi De Angelis" userId="959c328c33e8c2f4" providerId="LiveId" clId="{6FE1981C-DD9E-4CD7-9086-D5E507375789}" dt="2019-04-05T16:19:00.946" v="129" actId="1038"/>
          <ac:spMkLst>
            <pc:docMk/>
            <pc:sldMk cId="656053779" sldId="260"/>
            <ac:spMk id="7" creationId="{73D22852-8398-474A-8964-66BB4DB39EB6}"/>
          </ac:spMkLst>
        </pc:spChg>
        <pc:spChg chg="mod">
          <ac:chgData name="Luigi De Angelis" userId="959c328c33e8c2f4" providerId="LiveId" clId="{6FE1981C-DD9E-4CD7-9086-D5E507375789}" dt="2019-04-05T16:19:12.025" v="159" actId="1037"/>
          <ac:spMkLst>
            <pc:docMk/>
            <pc:sldMk cId="656053779" sldId="260"/>
            <ac:spMk id="10" creationId="{74293830-3191-47DB-8C47-33EBE6F76ED6}"/>
          </ac:spMkLst>
        </pc:spChg>
        <pc:spChg chg="mod">
          <ac:chgData name="Luigi De Angelis" userId="959c328c33e8c2f4" providerId="LiveId" clId="{6FE1981C-DD9E-4CD7-9086-D5E507375789}" dt="2019-04-05T16:18:50.587" v="90" actId="1037"/>
          <ac:spMkLst>
            <pc:docMk/>
            <pc:sldMk cId="656053779" sldId="260"/>
            <ac:spMk id="11" creationId="{880A76D4-9B0F-41FD-8192-5C733D0C9AF7}"/>
          </ac:spMkLst>
        </pc:spChg>
        <pc:picChg chg="mod">
          <ac:chgData name="Luigi De Angelis" userId="959c328c33e8c2f4" providerId="LiveId" clId="{6FE1981C-DD9E-4CD7-9086-D5E507375789}" dt="2019-04-05T16:17:57.745" v="12" actId="1037"/>
          <ac:picMkLst>
            <pc:docMk/>
            <pc:sldMk cId="656053779" sldId="260"/>
            <ac:picMk id="8" creationId="{7BD9B0E8-A226-4A17-B70A-BCD3AFA449C5}"/>
          </ac:picMkLst>
        </pc:picChg>
      </pc:sldChg>
      <pc:sldChg chg="modSp">
        <pc:chgData name="Luigi De Angelis" userId="959c328c33e8c2f4" providerId="LiveId" clId="{6FE1981C-DD9E-4CD7-9086-D5E507375789}" dt="2019-04-05T16:21:02.926" v="180" actId="1036"/>
        <pc:sldMkLst>
          <pc:docMk/>
          <pc:sldMk cId="2166361597" sldId="261"/>
        </pc:sldMkLst>
        <pc:spChg chg="mod">
          <ac:chgData name="Luigi De Angelis" userId="959c328c33e8c2f4" providerId="LiveId" clId="{6FE1981C-DD9E-4CD7-9086-D5E507375789}" dt="2019-04-05T16:19:43.780" v="161" actId="1076"/>
          <ac:spMkLst>
            <pc:docMk/>
            <pc:sldMk cId="2166361597" sldId="261"/>
            <ac:spMk id="6" creationId="{00000000-0000-0000-0000-000000000000}"/>
          </ac:spMkLst>
        </pc:spChg>
        <pc:picChg chg="mod">
          <ac:chgData name="Luigi De Angelis" userId="959c328c33e8c2f4" providerId="LiveId" clId="{6FE1981C-DD9E-4CD7-9086-D5E507375789}" dt="2019-04-05T16:20:12.985" v="165" actId="1076"/>
          <ac:picMkLst>
            <pc:docMk/>
            <pc:sldMk cId="2166361597" sldId="261"/>
            <ac:picMk id="7" creationId="{00000000-0000-0000-0000-000000000000}"/>
          </ac:picMkLst>
        </pc:picChg>
        <pc:picChg chg="mod">
          <ac:chgData name="Luigi De Angelis" userId="959c328c33e8c2f4" providerId="LiveId" clId="{6FE1981C-DD9E-4CD7-9086-D5E507375789}" dt="2019-04-05T16:21:02.926" v="180" actId="1036"/>
          <ac:picMkLst>
            <pc:docMk/>
            <pc:sldMk cId="2166361597" sldId="261"/>
            <ac:picMk id="9" creationId="{06401BB0-631F-48C3-BB30-1DC7E7289758}"/>
          </ac:picMkLst>
        </pc:picChg>
      </pc:sldChg>
      <pc:sldChg chg="modSp">
        <pc:chgData name="Luigi De Angelis" userId="959c328c33e8c2f4" providerId="LiveId" clId="{6FE1981C-DD9E-4CD7-9086-D5E507375789}" dt="2019-04-05T17:02:35.247" v="584" actId="1076"/>
        <pc:sldMkLst>
          <pc:docMk/>
          <pc:sldMk cId="753599537" sldId="262"/>
        </pc:sldMkLst>
        <pc:spChg chg="mod">
          <ac:chgData name="Luigi De Angelis" userId="959c328c33e8c2f4" providerId="LiveId" clId="{6FE1981C-DD9E-4CD7-9086-D5E507375789}" dt="2019-04-05T17:02:30.765" v="583" actId="1076"/>
          <ac:spMkLst>
            <pc:docMk/>
            <pc:sldMk cId="753599537" sldId="262"/>
            <ac:spMk id="17" creationId="{56B1EBC5-8CDF-4B78-9EFE-D5D24CD6AE5D}"/>
          </ac:spMkLst>
        </pc:spChg>
        <pc:spChg chg="mod">
          <ac:chgData name="Luigi De Angelis" userId="959c328c33e8c2f4" providerId="LiveId" clId="{6FE1981C-DD9E-4CD7-9086-D5E507375789}" dt="2019-04-05T17:02:35.247" v="584" actId="1076"/>
          <ac:spMkLst>
            <pc:docMk/>
            <pc:sldMk cId="753599537" sldId="262"/>
            <ac:spMk id="19" creationId="{FCC900A8-D80F-429B-B560-BE127101D3DA}"/>
          </ac:spMkLst>
        </pc:spChg>
        <pc:picChg chg="mod">
          <ac:chgData name="Luigi De Angelis" userId="959c328c33e8c2f4" providerId="LiveId" clId="{6FE1981C-DD9E-4CD7-9086-D5E507375789}" dt="2019-04-05T17:02:26.101" v="582" actId="1076"/>
          <ac:picMkLst>
            <pc:docMk/>
            <pc:sldMk cId="753599537" sldId="262"/>
            <ac:picMk id="15" creationId="{2A41B683-76B7-40A4-AECB-2DEAE807B854}"/>
          </ac:picMkLst>
        </pc:picChg>
      </pc:sldChg>
      <pc:sldChg chg="modSp">
        <pc:chgData name="Luigi De Angelis" userId="959c328c33e8c2f4" providerId="LiveId" clId="{6FE1981C-DD9E-4CD7-9086-D5E507375789}" dt="2019-04-05T17:02:19.966" v="581" actId="1076"/>
        <pc:sldMkLst>
          <pc:docMk/>
          <pc:sldMk cId="3874831958" sldId="264"/>
        </pc:sldMkLst>
        <pc:spChg chg="mod">
          <ac:chgData name="Luigi De Angelis" userId="959c328c33e8c2f4" providerId="LiveId" clId="{6FE1981C-DD9E-4CD7-9086-D5E507375789}" dt="2019-04-05T16:22:39.207" v="201" actId="1076"/>
          <ac:spMkLst>
            <pc:docMk/>
            <pc:sldMk cId="3874831958" sldId="264"/>
            <ac:spMk id="6" creationId="{00000000-0000-0000-0000-000000000000}"/>
          </ac:spMkLst>
        </pc:spChg>
        <pc:spChg chg="mod">
          <ac:chgData name="Luigi De Angelis" userId="959c328c33e8c2f4" providerId="LiveId" clId="{6FE1981C-DD9E-4CD7-9086-D5E507375789}" dt="2019-04-05T16:22:47.068" v="203" actId="1076"/>
          <ac:spMkLst>
            <pc:docMk/>
            <pc:sldMk cId="3874831958" sldId="264"/>
            <ac:spMk id="10" creationId="{00000000-0000-0000-0000-000000000000}"/>
          </ac:spMkLst>
        </pc:spChg>
        <pc:spChg chg="mod">
          <ac:chgData name="Luigi De Angelis" userId="959c328c33e8c2f4" providerId="LiveId" clId="{6FE1981C-DD9E-4CD7-9086-D5E507375789}" dt="2019-04-05T16:22:43.598" v="202" actId="1076"/>
          <ac:spMkLst>
            <pc:docMk/>
            <pc:sldMk cId="3874831958" sldId="264"/>
            <ac:spMk id="11" creationId="{00000000-0000-0000-0000-000000000000}"/>
          </ac:spMkLst>
        </pc:spChg>
        <pc:spChg chg="mod">
          <ac:chgData name="Luigi De Angelis" userId="959c328c33e8c2f4" providerId="LiveId" clId="{6FE1981C-DD9E-4CD7-9086-D5E507375789}" dt="2019-04-05T16:22:52.318" v="204" actId="1076"/>
          <ac:spMkLst>
            <pc:docMk/>
            <pc:sldMk cId="3874831958" sldId="264"/>
            <ac:spMk id="12" creationId="{00000000-0000-0000-0000-000000000000}"/>
          </ac:spMkLst>
        </pc:spChg>
        <pc:spChg chg="mod">
          <ac:chgData name="Luigi De Angelis" userId="959c328c33e8c2f4" providerId="LiveId" clId="{6FE1981C-DD9E-4CD7-9086-D5E507375789}" dt="2019-04-05T16:22:57.679" v="205" actId="1076"/>
          <ac:spMkLst>
            <pc:docMk/>
            <pc:sldMk cId="3874831958" sldId="264"/>
            <ac:spMk id="13" creationId="{00000000-0000-0000-0000-000000000000}"/>
          </ac:spMkLst>
        </pc:spChg>
        <pc:picChg chg="mod">
          <ac:chgData name="Luigi De Angelis" userId="959c328c33e8c2f4" providerId="LiveId" clId="{6FE1981C-DD9E-4CD7-9086-D5E507375789}" dt="2019-04-05T17:02:19.966" v="581" actId="1076"/>
          <ac:picMkLst>
            <pc:docMk/>
            <pc:sldMk cId="3874831958" sldId="264"/>
            <ac:picMk id="4" creationId="{00000000-0000-0000-0000-000000000000}"/>
          </ac:picMkLst>
        </pc:picChg>
      </pc:sldChg>
      <pc:sldChg chg="delSp modSp">
        <pc:chgData name="Luigi De Angelis" userId="959c328c33e8c2f4" providerId="LiveId" clId="{6FE1981C-DD9E-4CD7-9086-D5E507375789}" dt="2019-04-05T16:32:18.327" v="285" actId="1035"/>
        <pc:sldMkLst>
          <pc:docMk/>
          <pc:sldMk cId="2875502380" sldId="265"/>
        </pc:sldMkLst>
        <pc:spChg chg="mod">
          <ac:chgData name="Luigi De Angelis" userId="959c328c33e8c2f4" providerId="LiveId" clId="{6FE1981C-DD9E-4CD7-9086-D5E507375789}" dt="2019-04-05T16:26:16.706" v="220" actId="1076"/>
          <ac:spMkLst>
            <pc:docMk/>
            <pc:sldMk cId="2875502380" sldId="265"/>
            <ac:spMk id="2" creationId="{00000000-0000-0000-0000-000000000000}"/>
          </ac:spMkLst>
        </pc:spChg>
        <pc:spChg chg="mod">
          <ac:chgData name="Luigi De Angelis" userId="959c328c33e8c2f4" providerId="LiveId" clId="{6FE1981C-DD9E-4CD7-9086-D5E507375789}" dt="2019-04-05T16:25:01.635" v="212" actId="208"/>
          <ac:spMkLst>
            <pc:docMk/>
            <pc:sldMk cId="2875502380" sldId="265"/>
            <ac:spMk id="3" creationId="{00000000-0000-0000-0000-000000000000}"/>
          </ac:spMkLst>
        </pc:spChg>
        <pc:spChg chg="mod">
          <ac:chgData name="Luigi De Angelis" userId="959c328c33e8c2f4" providerId="LiveId" clId="{6FE1981C-DD9E-4CD7-9086-D5E507375789}" dt="2019-04-05T16:26:07.981" v="219" actId="20577"/>
          <ac:spMkLst>
            <pc:docMk/>
            <pc:sldMk cId="2875502380" sldId="265"/>
            <ac:spMk id="4" creationId="{00000000-0000-0000-0000-000000000000}"/>
          </ac:spMkLst>
        </pc:spChg>
        <pc:spChg chg="mod">
          <ac:chgData name="Luigi De Angelis" userId="959c328c33e8c2f4" providerId="LiveId" clId="{6FE1981C-DD9E-4CD7-9086-D5E507375789}" dt="2019-04-05T16:28:54.084" v="256" actId="1076"/>
          <ac:spMkLst>
            <pc:docMk/>
            <pc:sldMk cId="2875502380" sldId="265"/>
            <ac:spMk id="8" creationId="{00000000-0000-0000-0000-000000000000}"/>
          </ac:spMkLst>
        </pc:spChg>
        <pc:spChg chg="mod">
          <ac:chgData name="Luigi De Angelis" userId="959c328c33e8c2f4" providerId="LiveId" clId="{6FE1981C-DD9E-4CD7-9086-D5E507375789}" dt="2019-04-05T16:30:55.847" v="270" actId="1038"/>
          <ac:spMkLst>
            <pc:docMk/>
            <pc:sldMk cId="2875502380" sldId="265"/>
            <ac:spMk id="9" creationId="{00000000-0000-0000-0000-000000000000}"/>
          </ac:spMkLst>
        </pc:spChg>
        <pc:spChg chg="mod">
          <ac:chgData name="Luigi De Angelis" userId="959c328c33e8c2f4" providerId="LiveId" clId="{6FE1981C-DD9E-4CD7-9086-D5E507375789}" dt="2019-04-05T16:25:49.768" v="216" actId="1076"/>
          <ac:spMkLst>
            <pc:docMk/>
            <pc:sldMk cId="2875502380" sldId="265"/>
            <ac:spMk id="11" creationId="{00000000-0000-0000-0000-000000000000}"/>
          </ac:spMkLst>
        </pc:spChg>
        <pc:spChg chg="mod">
          <ac:chgData name="Luigi De Angelis" userId="959c328c33e8c2f4" providerId="LiveId" clId="{6FE1981C-DD9E-4CD7-9086-D5E507375789}" dt="2019-04-05T16:31:31.809" v="275" actId="20577"/>
          <ac:spMkLst>
            <pc:docMk/>
            <pc:sldMk cId="2875502380" sldId="265"/>
            <ac:spMk id="13" creationId="{00000000-0000-0000-0000-000000000000}"/>
          </ac:spMkLst>
        </pc:spChg>
        <pc:spChg chg="mod">
          <ac:chgData name="Luigi De Angelis" userId="959c328c33e8c2f4" providerId="LiveId" clId="{6FE1981C-DD9E-4CD7-9086-D5E507375789}" dt="2019-04-05T16:28:06.024" v="240" actId="1076"/>
          <ac:spMkLst>
            <pc:docMk/>
            <pc:sldMk cId="2875502380" sldId="265"/>
            <ac:spMk id="14" creationId="{00000000-0000-0000-0000-000000000000}"/>
          </ac:spMkLst>
        </pc:spChg>
        <pc:spChg chg="mod">
          <ac:chgData name="Luigi De Angelis" userId="959c328c33e8c2f4" providerId="LiveId" clId="{6FE1981C-DD9E-4CD7-9086-D5E507375789}" dt="2019-04-05T16:31:56.224" v="276" actId="1076"/>
          <ac:spMkLst>
            <pc:docMk/>
            <pc:sldMk cId="2875502380" sldId="265"/>
            <ac:spMk id="16" creationId="{00000000-0000-0000-0000-000000000000}"/>
          </ac:spMkLst>
        </pc:spChg>
        <pc:spChg chg="mod">
          <ac:chgData name="Luigi De Angelis" userId="959c328c33e8c2f4" providerId="LiveId" clId="{6FE1981C-DD9E-4CD7-9086-D5E507375789}" dt="2019-04-05T16:32:18.327" v="285" actId="1035"/>
          <ac:spMkLst>
            <pc:docMk/>
            <pc:sldMk cId="2875502380" sldId="265"/>
            <ac:spMk id="18" creationId="{00000000-0000-0000-0000-000000000000}"/>
          </ac:spMkLst>
        </pc:spChg>
        <pc:spChg chg="del">
          <ac:chgData name="Luigi De Angelis" userId="959c328c33e8c2f4" providerId="LiveId" clId="{6FE1981C-DD9E-4CD7-9086-D5E507375789}" dt="2019-04-05T16:23:59.808" v="206" actId="478"/>
          <ac:spMkLst>
            <pc:docMk/>
            <pc:sldMk cId="2875502380" sldId="265"/>
            <ac:spMk id="19" creationId="{00000000-0000-0000-0000-000000000000}"/>
          </ac:spMkLst>
        </pc:spChg>
        <pc:picChg chg="mod">
          <ac:chgData name="Luigi De Angelis" userId="959c328c33e8c2f4" providerId="LiveId" clId="{6FE1981C-DD9E-4CD7-9086-D5E507375789}" dt="2019-04-05T16:31:59.702" v="277" actId="1076"/>
          <ac:picMkLst>
            <pc:docMk/>
            <pc:sldMk cId="2875502380" sldId="265"/>
            <ac:picMk id="17" creationId="{00000000-0000-0000-0000-000000000000}"/>
          </ac:picMkLst>
        </pc:picChg>
        <pc:picChg chg="mod">
          <ac:chgData name="Luigi De Angelis" userId="959c328c33e8c2f4" providerId="LiveId" clId="{6FE1981C-DD9E-4CD7-9086-D5E507375789}" dt="2019-04-05T16:28:12.980" v="241" actId="1076"/>
          <ac:picMkLst>
            <pc:docMk/>
            <pc:sldMk cId="2875502380" sldId="265"/>
            <ac:picMk id="2053" creationId="{00000000-0000-0000-0000-000000000000}"/>
          </ac:picMkLst>
        </pc:picChg>
        <pc:cxnChg chg="mod">
          <ac:chgData name="Luigi De Angelis" userId="959c328c33e8c2f4" providerId="LiveId" clId="{6FE1981C-DD9E-4CD7-9086-D5E507375789}" dt="2019-04-05T16:27:04.509" v="229" actId="1076"/>
          <ac:cxnSpMkLst>
            <pc:docMk/>
            <pc:sldMk cId="2875502380" sldId="265"/>
            <ac:cxnSpMk id="7" creationId="{00000000-0000-0000-0000-000000000000}"/>
          </ac:cxnSpMkLst>
        </pc:cxnChg>
        <pc:cxnChg chg="mod">
          <ac:chgData name="Luigi De Angelis" userId="959c328c33e8c2f4" providerId="LiveId" clId="{6FE1981C-DD9E-4CD7-9086-D5E507375789}" dt="2019-04-05T16:27:14.363" v="231" actId="1076"/>
          <ac:cxnSpMkLst>
            <pc:docMk/>
            <pc:sldMk cId="2875502380" sldId="265"/>
            <ac:cxnSpMk id="12" creationId="{00000000-0000-0000-0000-000000000000}"/>
          </ac:cxnSpMkLst>
        </pc:cxnChg>
      </pc:sldChg>
      <pc:sldChg chg="modSp">
        <pc:chgData name="Luigi De Angelis" userId="959c328c33e8c2f4" providerId="LiveId" clId="{6FE1981C-DD9E-4CD7-9086-D5E507375789}" dt="2019-04-05T17:03:46.652" v="587" actId="1076"/>
        <pc:sldMkLst>
          <pc:docMk/>
          <pc:sldMk cId="1694223943" sldId="266"/>
        </pc:sldMkLst>
        <pc:spChg chg="mod">
          <ac:chgData name="Luigi De Angelis" userId="959c328c33e8c2f4" providerId="LiveId" clId="{6FE1981C-DD9E-4CD7-9086-D5E507375789}" dt="2019-04-05T17:03:46.652" v="587" actId="1076"/>
          <ac:spMkLst>
            <pc:docMk/>
            <pc:sldMk cId="1694223943" sldId="266"/>
            <ac:spMk id="2" creationId="{00000000-0000-0000-0000-000000000000}"/>
          </ac:spMkLst>
        </pc:spChg>
        <pc:spChg chg="mod">
          <ac:chgData name="Luigi De Angelis" userId="959c328c33e8c2f4" providerId="LiveId" clId="{6FE1981C-DD9E-4CD7-9086-D5E507375789}" dt="2019-04-05T16:48:07.185" v="484" actId="1076"/>
          <ac:spMkLst>
            <pc:docMk/>
            <pc:sldMk cId="1694223943" sldId="266"/>
            <ac:spMk id="8" creationId="{00000000-0000-0000-0000-000000000000}"/>
          </ac:spMkLst>
        </pc:spChg>
        <pc:graphicFrameChg chg="mod">
          <ac:chgData name="Luigi De Angelis" userId="959c328c33e8c2f4" providerId="LiveId" clId="{6FE1981C-DD9E-4CD7-9086-D5E507375789}" dt="2019-04-05T17:03:39.535" v="586" actId="1076"/>
          <ac:graphicFrameMkLst>
            <pc:docMk/>
            <pc:sldMk cId="1694223943" sldId="266"/>
            <ac:graphicFrameMk id="4" creationId="{00000000-0000-0000-0000-000000000000}"/>
          </ac:graphicFrameMkLst>
        </pc:graphicFrameChg>
        <pc:picChg chg="mod">
          <ac:chgData name="Luigi De Angelis" userId="959c328c33e8c2f4" providerId="LiveId" clId="{6FE1981C-DD9E-4CD7-9086-D5E507375789}" dt="2019-04-05T17:03:32.305" v="585" actId="14100"/>
          <ac:picMkLst>
            <pc:docMk/>
            <pc:sldMk cId="1694223943" sldId="266"/>
            <ac:picMk id="6" creationId="{00000000-0000-0000-0000-000000000000}"/>
          </ac:picMkLst>
        </pc:picChg>
      </pc:sldChg>
      <pc:sldChg chg="modSp">
        <pc:chgData name="Luigi De Angelis" userId="959c328c33e8c2f4" providerId="LiveId" clId="{6FE1981C-DD9E-4CD7-9086-D5E507375789}" dt="2019-04-05T16:52:02.292" v="506" actId="1076"/>
        <pc:sldMkLst>
          <pc:docMk/>
          <pc:sldMk cId="2141125751" sldId="268"/>
        </pc:sldMkLst>
        <pc:spChg chg="mod">
          <ac:chgData name="Luigi De Angelis" userId="959c328c33e8c2f4" providerId="LiveId" clId="{6FE1981C-DD9E-4CD7-9086-D5E507375789}" dt="2019-04-05T16:52:02.292" v="506" actId="1076"/>
          <ac:spMkLst>
            <pc:docMk/>
            <pc:sldMk cId="2141125751" sldId="268"/>
            <ac:spMk id="5" creationId="{00000000-0000-0000-0000-000000000000}"/>
          </ac:spMkLst>
        </pc:spChg>
        <pc:spChg chg="mod">
          <ac:chgData name="Luigi De Angelis" userId="959c328c33e8c2f4" providerId="LiveId" clId="{6FE1981C-DD9E-4CD7-9086-D5E507375789}" dt="2019-04-05T16:51:49.957" v="504" actId="1076"/>
          <ac:spMkLst>
            <pc:docMk/>
            <pc:sldMk cId="2141125751" sldId="268"/>
            <ac:spMk id="24" creationId="{00000000-0000-0000-0000-000000000000}"/>
          </ac:spMkLst>
        </pc:spChg>
        <pc:picChg chg="mod">
          <ac:chgData name="Luigi De Angelis" userId="959c328c33e8c2f4" providerId="LiveId" clId="{6FE1981C-DD9E-4CD7-9086-D5E507375789}" dt="2019-04-05T16:51:45.552" v="503" actId="1076"/>
          <ac:picMkLst>
            <pc:docMk/>
            <pc:sldMk cId="2141125751" sldId="268"/>
            <ac:picMk id="8" creationId="{00000000-0000-0000-0000-000000000000}"/>
          </ac:picMkLst>
        </pc:picChg>
      </pc:sldChg>
      <pc:sldChg chg="modSp">
        <pc:chgData name="Luigi De Angelis" userId="959c328c33e8c2f4" providerId="LiveId" clId="{6FE1981C-DD9E-4CD7-9086-D5E507375789}" dt="2019-04-05T16:57:13.277" v="557" actId="1076"/>
        <pc:sldMkLst>
          <pc:docMk/>
          <pc:sldMk cId="1766051673" sldId="271"/>
        </pc:sldMkLst>
        <pc:spChg chg="mod">
          <ac:chgData name="Luigi De Angelis" userId="959c328c33e8c2f4" providerId="LiveId" clId="{6FE1981C-DD9E-4CD7-9086-D5E507375789}" dt="2019-04-05T16:57:13.277" v="557" actId="1076"/>
          <ac:spMkLst>
            <pc:docMk/>
            <pc:sldMk cId="1766051673" sldId="271"/>
            <ac:spMk id="2" creationId="{00000000-0000-0000-0000-000000000000}"/>
          </ac:spMkLst>
        </pc:spChg>
        <pc:spChg chg="mod">
          <ac:chgData name="Luigi De Angelis" userId="959c328c33e8c2f4" providerId="LiveId" clId="{6FE1981C-DD9E-4CD7-9086-D5E507375789}" dt="2019-04-05T16:52:32.538" v="508" actId="1076"/>
          <ac:spMkLst>
            <pc:docMk/>
            <pc:sldMk cId="1766051673" sldId="271"/>
            <ac:spMk id="4" creationId="{00000000-0000-0000-0000-000000000000}"/>
          </ac:spMkLst>
        </pc:spChg>
        <pc:spChg chg="mod">
          <ac:chgData name="Luigi De Angelis" userId="959c328c33e8c2f4" providerId="LiveId" clId="{6FE1981C-DD9E-4CD7-9086-D5E507375789}" dt="2019-04-05T16:53:13.573" v="516" actId="1036"/>
          <ac:spMkLst>
            <pc:docMk/>
            <pc:sldMk cId="1766051673" sldId="271"/>
            <ac:spMk id="9" creationId="{00000000-0000-0000-0000-000000000000}"/>
          </ac:spMkLst>
        </pc:spChg>
        <pc:graphicFrameChg chg="mod">
          <ac:chgData name="Luigi De Angelis" userId="959c328c33e8c2f4" providerId="LiveId" clId="{6FE1981C-DD9E-4CD7-9086-D5E507375789}" dt="2019-04-05T16:57:07.606" v="556" actId="1076"/>
          <ac:graphicFrameMkLst>
            <pc:docMk/>
            <pc:sldMk cId="1766051673" sldId="271"/>
            <ac:graphicFrameMk id="6" creationId="{00000000-0000-0000-0000-000000000000}"/>
          </ac:graphicFrameMkLst>
        </pc:graphicFrameChg>
        <pc:graphicFrameChg chg="mod">
          <ac:chgData name="Luigi De Angelis" userId="959c328c33e8c2f4" providerId="LiveId" clId="{6FE1981C-DD9E-4CD7-9086-D5E507375789}" dt="2019-04-05T16:52:58.244" v="511" actId="1076"/>
          <ac:graphicFrameMkLst>
            <pc:docMk/>
            <pc:sldMk cId="1766051673" sldId="271"/>
            <ac:graphicFrameMk id="8" creationId="{00000000-0000-0000-0000-000000000000}"/>
          </ac:graphicFrameMkLst>
        </pc:graphicFrameChg>
      </pc:sldChg>
      <pc:sldChg chg="modSp">
        <pc:chgData name="Luigi De Angelis" userId="959c328c33e8c2f4" providerId="LiveId" clId="{6FE1981C-DD9E-4CD7-9086-D5E507375789}" dt="2019-04-05T17:01:51.572" v="578" actId="1035"/>
        <pc:sldMkLst>
          <pc:docMk/>
          <pc:sldMk cId="4248728027" sldId="272"/>
        </pc:sldMkLst>
        <pc:spChg chg="mod">
          <ac:chgData name="Luigi De Angelis" userId="959c328c33e8c2f4" providerId="LiveId" clId="{6FE1981C-DD9E-4CD7-9086-D5E507375789}" dt="2019-04-05T16:32:48.288" v="329" actId="1037"/>
          <ac:spMkLst>
            <pc:docMk/>
            <pc:sldMk cId="4248728027" sldId="272"/>
            <ac:spMk id="3" creationId="{C91B4E94-061E-4948-9715-B0520D7ED7A6}"/>
          </ac:spMkLst>
        </pc:spChg>
        <pc:spChg chg="mod">
          <ac:chgData name="Luigi De Angelis" userId="959c328c33e8c2f4" providerId="LiveId" clId="{6FE1981C-DD9E-4CD7-9086-D5E507375789}" dt="2019-04-05T16:32:59.260" v="355" actId="1037"/>
          <ac:spMkLst>
            <pc:docMk/>
            <pc:sldMk cId="4248728027" sldId="272"/>
            <ac:spMk id="4" creationId="{3AFD6365-4931-4F53-8E92-30CBE3E93453}"/>
          </ac:spMkLst>
        </pc:spChg>
        <pc:spChg chg="mod">
          <ac:chgData name="Luigi De Angelis" userId="959c328c33e8c2f4" providerId="LiveId" clId="{6FE1981C-DD9E-4CD7-9086-D5E507375789}" dt="2019-04-05T17:01:51.572" v="578" actId="1035"/>
          <ac:spMkLst>
            <pc:docMk/>
            <pc:sldMk cId="4248728027" sldId="272"/>
            <ac:spMk id="5" creationId="{00000000-0000-0000-0000-000000000000}"/>
          </ac:spMkLst>
        </pc:spChg>
        <pc:spChg chg="mod">
          <ac:chgData name="Luigi De Angelis" userId="959c328c33e8c2f4" providerId="LiveId" clId="{6FE1981C-DD9E-4CD7-9086-D5E507375789}" dt="2019-04-05T16:33:06.607" v="371" actId="1037"/>
          <ac:spMkLst>
            <pc:docMk/>
            <pc:sldMk cId="4248728027" sldId="272"/>
            <ac:spMk id="6" creationId="{00000000-0000-0000-0000-000000000000}"/>
          </ac:spMkLst>
        </pc:spChg>
        <pc:picChg chg="mod">
          <ac:chgData name="Luigi De Angelis" userId="959c328c33e8c2f4" providerId="LiveId" clId="{6FE1981C-DD9E-4CD7-9086-D5E507375789}" dt="2019-04-05T16:32:40.602" v="313" actId="1037"/>
          <ac:picMkLst>
            <pc:docMk/>
            <pc:sldMk cId="4248728027" sldId="272"/>
            <ac:picMk id="3074" creationId="{00000000-0000-0000-0000-000000000000}"/>
          </ac:picMkLst>
        </pc:picChg>
      </pc:sldChg>
      <pc:sldChg chg="modSp">
        <pc:chgData name="Luigi De Angelis" userId="959c328c33e8c2f4" providerId="LiveId" clId="{6FE1981C-DD9E-4CD7-9086-D5E507375789}" dt="2019-04-05T17:00:33.081" v="574" actId="1076"/>
        <pc:sldMkLst>
          <pc:docMk/>
          <pc:sldMk cId="206358518" sldId="273"/>
        </pc:sldMkLst>
        <pc:spChg chg="mod">
          <ac:chgData name="Luigi De Angelis" userId="959c328c33e8c2f4" providerId="LiveId" clId="{6FE1981C-DD9E-4CD7-9086-D5E507375789}" dt="2019-04-05T17:00:33.081" v="574" actId="1076"/>
          <ac:spMkLst>
            <pc:docMk/>
            <pc:sldMk cId="206358518" sldId="273"/>
            <ac:spMk id="2" creationId="{00000000-0000-0000-0000-000000000000}"/>
          </ac:spMkLst>
        </pc:spChg>
        <pc:spChg chg="mod">
          <ac:chgData name="Luigi De Angelis" userId="959c328c33e8c2f4" providerId="LiveId" clId="{6FE1981C-DD9E-4CD7-9086-D5E507375789}" dt="2019-04-05T16:35:10.027" v="378" actId="1076"/>
          <ac:spMkLst>
            <pc:docMk/>
            <pc:sldMk cId="206358518" sldId="273"/>
            <ac:spMk id="69" creationId="{00000000-0000-0000-0000-000000000000}"/>
          </ac:spMkLst>
        </pc:spChg>
        <pc:spChg chg="mod">
          <ac:chgData name="Luigi De Angelis" userId="959c328c33e8c2f4" providerId="LiveId" clId="{6FE1981C-DD9E-4CD7-9086-D5E507375789}" dt="2019-04-05T16:33:48.794" v="374" actId="1076"/>
          <ac:spMkLst>
            <pc:docMk/>
            <pc:sldMk cId="206358518" sldId="273"/>
            <ac:spMk id="1034" creationId="{00000000-0000-0000-0000-000000000000}"/>
          </ac:spMkLst>
        </pc:spChg>
        <pc:spChg chg="mod">
          <ac:chgData name="Luigi De Angelis" userId="959c328c33e8c2f4" providerId="LiveId" clId="{6FE1981C-DD9E-4CD7-9086-D5E507375789}" dt="2019-04-05T16:37:05.278" v="391" actId="1076"/>
          <ac:spMkLst>
            <pc:docMk/>
            <pc:sldMk cId="206358518" sldId="273"/>
            <ac:spMk id="1037" creationId="{00000000-0000-0000-0000-000000000000}"/>
          </ac:spMkLst>
        </pc:spChg>
        <pc:spChg chg="mod">
          <ac:chgData name="Luigi De Angelis" userId="959c328c33e8c2f4" providerId="LiveId" clId="{6FE1981C-DD9E-4CD7-9086-D5E507375789}" dt="2019-04-05T17:00:22.671" v="573" actId="1076"/>
          <ac:spMkLst>
            <pc:docMk/>
            <pc:sldMk cId="206358518" sldId="273"/>
            <ac:spMk id="1038" creationId="{00000000-0000-0000-0000-000000000000}"/>
          </ac:spMkLst>
        </pc:spChg>
        <pc:grpChg chg="mod">
          <ac:chgData name="Luigi De Angelis" userId="959c328c33e8c2f4" providerId="LiveId" clId="{6FE1981C-DD9E-4CD7-9086-D5E507375789}" dt="2019-04-05T16:36:21.927" v="388" actId="1076"/>
          <ac:grpSpMkLst>
            <pc:docMk/>
            <pc:sldMk cId="206358518" sldId="273"/>
            <ac:grpSpMk id="64" creationId="{00000000-0000-0000-0000-000000000000}"/>
          </ac:grpSpMkLst>
        </pc:grpChg>
        <pc:grpChg chg="mod">
          <ac:chgData name="Luigi De Angelis" userId="959c328c33e8c2f4" providerId="LiveId" clId="{6FE1981C-DD9E-4CD7-9086-D5E507375789}" dt="2019-04-05T17:00:09.521" v="572" actId="1076"/>
          <ac:grpSpMkLst>
            <pc:docMk/>
            <pc:sldMk cId="206358518" sldId="273"/>
            <ac:grpSpMk id="67" creationId="{00000000-0000-0000-0000-000000000000}"/>
          </ac:grpSpMkLst>
        </pc:grpChg>
        <pc:grpChg chg="mod">
          <ac:chgData name="Luigi De Angelis" userId="959c328c33e8c2f4" providerId="LiveId" clId="{6FE1981C-DD9E-4CD7-9086-D5E507375789}" dt="2019-04-05T16:35:56.047" v="383" actId="1076"/>
          <ac:grpSpMkLst>
            <pc:docMk/>
            <pc:sldMk cId="206358518" sldId="273"/>
            <ac:grpSpMk id="70" creationId="{00000000-0000-0000-0000-000000000000}"/>
          </ac:grpSpMkLst>
        </pc:grpChg>
      </pc:sldChg>
      <pc:sldChg chg="modSp">
        <pc:chgData name="Luigi De Angelis" userId="959c328c33e8c2f4" providerId="LiveId" clId="{6FE1981C-DD9E-4CD7-9086-D5E507375789}" dt="2019-04-05T16:54:23.010" v="543" actId="1036"/>
        <pc:sldMkLst>
          <pc:docMk/>
          <pc:sldMk cId="4032313417" sldId="274"/>
        </pc:sldMkLst>
        <pc:spChg chg="mod">
          <ac:chgData name="Luigi De Angelis" userId="959c328c33e8c2f4" providerId="LiveId" clId="{6FE1981C-DD9E-4CD7-9086-D5E507375789}" dt="2019-04-05T16:54:12.028" v="521" actId="1076"/>
          <ac:spMkLst>
            <pc:docMk/>
            <pc:sldMk cId="4032313417" sldId="274"/>
            <ac:spMk id="3208" creationId="{00000000-0000-0000-0000-000000000000}"/>
          </ac:spMkLst>
        </pc:spChg>
        <pc:picChg chg="mod modCrop">
          <ac:chgData name="Luigi De Angelis" userId="959c328c33e8c2f4" providerId="LiveId" clId="{6FE1981C-DD9E-4CD7-9086-D5E507375789}" dt="2019-04-05T16:54:23.010" v="543" actId="1036"/>
          <ac:picMkLst>
            <pc:docMk/>
            <pc:sldMk cId="4032313417" sldId="274"/>
            <ac:picMk id="3207" creationId="{00000000-0000-0000-0000-000000000000}"/>
          </ac:picMkLst>
        </pc:picChg>
      </pc:sldChg>
      <pc:sldChg chg="modSp">
        <pc:chgData name="Luigi De Angelis" userId="959c328c33e8c2f4" providerId="LiveId" clId="{6FE1981C-DD9E-4CD7-9086-D5E507375789}" dt="2019-04-05T16:56:27.719" v="555" actId="1076"/>
        <pc:sldMkLst>
          <pc:docMk/>
          <pc:sldMk cId="4160327852" sldId="275"/>
        </pc:sldMkLst>
        <pc:spChg chg="mod">
          <ac:chgData name="Luigi De Angelis" userId="959c328c33e8c2f4" providerId="LiveId" clId="{6FE1981C-DD9E-4CD7-9086-D5E507375789}" dt="2019-04-05T16:56:27.719" v="555" actId="1076"/>
          <ac:spMkLst>
            <pc:docMk/>
            <pc:sldMk cId="4160327852" sldId="275"/>
            <ac:spMk id="2" creationId="{00000000-0000-0000-0000-000000000000}"/>
          </ac:spMkLst>
        </pc:spChg>
      </pc:sldChg>
      <pc:sldChg chg="modSp">
        <pc:chgData name="Luigi De Angelis" userId="959c328c33e8c2f4" providerId="LiveId" clId="{6FE1981C-DD9E-4CD7-9086-D5E507375789}" dt="2019-04-05T16:55:07.001" v="547" actId="1076"/>
        <pc:sldMkLst>
          <pc:docMk/>
          <pc:sldMk cId="1314963955" sldId="277"/>
        </pc:sldMkLst>
        <pc:grpChg chg="mod">
          <ac:chgData name="Luigi De Angelis" userId="959c328c33e8c2f4" providerId="LiveId" clId="{6FE1981C-DD9E-4CD7-9086-D5E507375789}" dt="2019-04-05T16:55:07.001" v="547" actId="1076"/>
          <ac:grpSpMkLst>
            <pc:docMk/>
            <pc:sldMk cId="1314963955" sldId="277"/>
            <ac:grpSpMk id="12" creationId="{9AC726FB-2D9F-4A86-AA44-582835A083C1}"/>
          </ac:grpSpMkLst>
        </pc:grpChg>
        <pc:picChg chg="mod">
          <ac:chgData name="Luigi De Angelis" userId="959c328c33e8c2f4" providerId="LiveId" clId="{6FE1981C-DD9E-4CD7-9086-D5E507375789}" dt="2019-04-05T16:54:41.357" v="545" actId="14100"/>
          <ac:picMkLst>
            <pc:docMk/>
            <pc:sldMk cId="1314963955" sldId="277"/>
            <ac:picMk id="6" creationId="{00000000-0000-0000-0000-000000000000}"/>
          </ac:picMkLst>
        </pc:picChg>
      </pc:sldChg>
    </pc:docChg>
  </pc:docChgLst>
  <pc:docChgLst>
    <pc:chgData name="Luigi De Angelis" userId="959c328c33e8c2f4" providerId="LiveId" clId="{109B0E69-4743-4ABA-A1E8-2CBF4C9E07B5}"/>
    <pc:docChg chg="modSld">
      <pc:chgData name="Luigi De Angelis" userId="959c328c33e8c2f4" providerId="LiveId" clId="{109B0E69-4743-4ABA-A1E8-2CBF4C9E07B5}" dt="2019-04-05T17:26:17.017" v="12" actId="2711"/>
      <pc:docMkLst>
        <pc:docMk/>
      </pc:docMkLst>
      <pc:sldChg chg="modSp">
        <pc:chgData name="Luigi De Angelis" userId="959c328c33e8c2f4" providerId="LiveId" clId="{109B0E69-4743-4ABA-A1E8-2CBF4C9E07B5}" dt="2019-04-05T17:26:17.017" v="12" actId="2711"/>
        <pc:sldMkLst>
          <pc:docMk/>
          <pc:sldMk cId="753599537" sldId="262"/>
        </pc:sldMkLst>
        <pc:spChg chg="mod">
          <ac:chgData name="Luigi De Angelis" userId="959c328c33e8c2f4" providerId="LiveId" clId="{109B0E69-4743-4ABA-A1E8-2CBF4C9E07B5}" dt="2019-04-05T17:26:17.017" v="12" actId="2711"/>
          <ac:spMkLst>
            <pc:docMk/>
            <pc:sldMk cId="753599537" sldId="262"/>
            <ac:spMk id="6" creationId="{3524A806-A93D-4851-9C11-5B7752A0970E}"/>
          </ac:spMkLst>
        </pc:spChg>
      </pc:sldChg>
      <pc:sldChg chg="modSp">
        <pc:chgData name="Luigi De Angelis" userId="959c328c33e8c2f4" providerId="LiveId" clId="{109B0E69-4743-4ABA-A1E8-2CBF4C9E07B5}" dt="2019-04-05T17:25:25.190" v="10" actId="1076"/>
        <pc:sldMkLst>
          <pc:docMk/>
          <pc:sldMk cId="3874831958" sldId="264"/>
        </pc:sldMkLst>
        <pc:spChg chg="mod">
          <ac:chgData name="Luigi De Angelis" userId="959c328c33e8c2f4" providerId="LiveId" clId="{109B0E69-4743-4ABA-A1E8-2CBF4C9E07B5}" dt="2019-04-05T17:25:25.190" v="10" actId="1076"/>
          <ac:spMkLst>
            <pc:docMk/>
            <pc:sldMk cId="3874831958" sldId="264"/>
            <ac:spMk id="2" creationId="{00000000-0000-0000-0000-000000000000}"/>
          </ac:spMkLst>
        </pc:spChg>
      </pc:sldChg>
      <pc:sldChg chg="modSp">
        <pc:chgData name="Luigi De Angelis" userId="959c328c33e8c2f4" providerId="LiveId" clId="{109B0E69-4743-4ABA-A1E8-2CBF4C9E07B5}" dt="2019-04-05T17:25:06.071" v="9" actId="1076"/>
        <pc:sldMkLst>
          <pc:docMk/>
          <pc:sldMk cId="2875502380" sldId="265"/>
        </pc:sldMkLst>
        <pc:spChg chg="mod">
          <ac:chgData name="Luigi De Angelis" userId="959c328c33e8c2f4" providerId="LiveId" clId="{109B0E69-4743-4ABA-A1E8-2CBF4C9E07B5}" dt="2019-04-05T17:25:06.071" v="9" actId="1076"/>
          <ac:spMkLst>
            <pc:docMk/>
            <pc:sldMk cId="2875502380" sldId="265"/>
            <ac:spMk id="2" creationId="{00000000-0000-0000-0000-000000000000}"/>
          </ac:spMkLst>
        </pc:spChg>
        <pc:spChg chg="mod">
          <ac:chgData name="Luigi De Angelis" userId="959c328c33e8c2f4" providerId="LiveId" clId="{109B0E69-4743-4ABA-A1E8-2CBF4C9E07B5}" dt="2019-04-05T17:24:28.022" v="6" actId="1076"/>
          <ac:spMkLst>
            <pc:docMk/>
            <pc:sldMk cId="2875502380" sldId="265"/>
            <ac:spMk id="3" creationId="{00000000-0000-0000-0000-000000000000}"/>
          </ac:spMkLst>
        </pc:spChg>
        <pc:spChg chg="mod">
          <ac:chgData name="Luigi De Angelis" userId="959c328c33e8c2f4" providerId="LiveId" clId="{109B0E69-4743-4ABA-A1E8-2CBF4C9E07B5}" dt="2019-04-05T17:24:57.703" v="8" actId="1076"/>
          <ac:spMkLst>
            <pc:docMk/>
            <pc:sldMk cId="2875502380" sldId="265"/>
            <ac:spMk id="4" creationId="{00000000-0000-0000-0000-000000000000}"/>
          </ac:spMkLst>
        </pc:spChg>
      </pc:sldChg>
    </pc:docChg>
  </pc:docChgLst>
  <pc:docChgLst>
    <pc:chgData name="Luigi De Angelis" userId="959c328c33e8c2f4" providerId="LiveId" clId="{33941DA3-7DA6-4CA4-801F-8281FF34AEF6}"/>
    <pc:docChg chg="custSel modSld">
      <pc:chgData name="Luigi De Angelis" userId="959c328c33e8c2f4" providerId="LiveId" clId="{33941DA3-7DA6-4CA4-801F-8281FF34AEF6}" dt="2019-03-13T16:45:23.914" v="944" actId="20577"/>
      <pc:docMkLst>
        <pc:docMk/>
      </pc:docMkLst>
      <pc:sldChg chg="modSp">
        <pc:chgData name="Luigi De Angelis" userId="959c328c33e8c2f4" providerId="LiveId" clId="{33941DA3-7DA6-4CA4-801F-8281FF34AEF6}" dt="2019-03-13T15:53:19.461" v="179" actId="14100"/>
        <pc:sldMkLst>
          <pc:docMk/>
          <pc:sldMk cId="656053779" sldId="260"/>
        </pc:sldMkLst>
        <pc:spChg chg="mod">
          <ac:chgData name="Luigi De Angelis" userId="959c328c33e8c2f4" providerId="LiveId" clId="{33941DA3-7DA6-4CA4-801F-8281FF34AEF6}" dt="2019-03-13T15:52:53.579" v="178" actId="1076"/>
          <ac:spMkLst>
            <pc:docMk/>
            <pc:sldMk cId="656053779" sldId="260"/>
            <ac:spMk id="11" creationId="{880A76D4-9B0F-41FD-8192-5C733D0C9AF7}"/>
          </ac:spMkLst>
        </pc:spChg>
        <pc:picChg chg="mod">
          <ac:chgData name="Luigi De Angelis" userId="959c328c33e8c2f4" providerId="LiveId" clId="{33941DA3-7DA6-4CA4-801F-8281FF34AEF6}" dt="2019-03-13T15:53:19.461" v="179" actId="14100"/>
          <ac:picMkLst>
            <pc:docMk/>
            <pc:sldMk cId="656053779" sldId="260"/>
            <ac:picMk id="8" creationId="{7BD9B0E8-A226-4A17-B70A-BCD3AFA449C5}"/>
          </ac:picMkLst>
        </pc:picChg>
      </pc:sldChg>
      <pc:sldChg chg="modSp">
        <pc:chgData name="Luigi De Angelis" userId="959c328c33e8c2f4" providerId="LiveId" clId="{33941DA3-7DA6-4CA4-801F-8281FF34AEF6}" dt="2019-03-13T15:34:05.206" v="3" actId="1076"/>
        <pc:sldMkLst>
          <pc:docMk/>
          <pc:sldMk cId="2166361597" sldId="261"/>
        </pc:sldMkLst>
        <pc:spChg chg="mod">
          <ac:chgData name="Luigi De Angelis" userId="959c328c33e8c2f4" providerId="LiveId" clId="{33941DA3-7DA6-4CA4-801F-8281FF34AEF6}" dt="2019-03-13T15:33:13.189" v="0" actId="20577"/>
          <ac:spMkLst>
            <pc:docMk/>
            <pc:sldMk cId="2166361597" sldId="261"/>
            <ac:spMk id="3" creationId="{DA937396-C52D-4BB3-BEFF-8D40588CBBEF}"/>
          </ac:spMkLst>
        </pc:spChg>
        <pc:picChg chg="mod">
          <ac:chgData name="Luigi De Angelis" userId="959c328c33e8c2f4" providerId="LiveId" clId="{33941DA3-7DA6-4CA4-801F-8281FF34AEF6}" dt="2019-03-13T15:34:05.206" v="3" actId="1076"/>
          <ac:picMkLst>
            <pc:docMk/>
            <pc:sldMk cId="2166361597" sldId="261"/>
            <ac:picMk id="9" creationId="{06401BB0-631F-48C3-BB30-1DC7E7289758}"/>
          </ac:picMkLst>
        </pc:picChg>
      </pc:sldChg>
      <pc:sldChg chg="addSp delSp modSp delDesignElem">
        <pc:chgData name="Luigi De Angelis" userId="959c328c33e8c2f4" providerId="LiveId" clId="{33941DA3-7DA6-4CA4-801F-8281FF34AEF6}" dt="2019-03-13T16:45:23.914" v="944" actId="20577"/>
        <pc:sldMkLst>
          <pc:docMk/>
          <pc:sldMk cId="753599537" sldId="262"/>
        </pc:sldMkLst>
        <pc:spChg chg="add mod">
          <ac:chgData name="Luigi De Angelis" userId="959c328c33e8c2f4" providerId="LiveId" clId="{33941DA3-7DA6-4CA4-801F-8281FF34AEF6}" dt="2019-03-13T16:42:52.679" v="918" actId="20577"/>
          <ac:spMkLst>
            <pc:docMk/>
            <pc:sldMk cId="753599537" sldId="262"/>
            <ac:spMk id="2" creationId="{F62A34BD-4E40-457B-A646-1F3C5BAAB0C4}"/>
          </ac:spMkLst>
        </pc:spChg>
        <pc:spChg chg="mod">
          <ac:chgData name="Luigi De Angelis" userId="959c328c33e8c2f4" providerId="LiveId" clId="{33941DA3-7DA6-4CA4-801F-8281FF34AEF6}" dt="2019-03-13T16:08:24.697" v="315" actId="1582"/>
          <ac:spMkLst>
            <pc:docMk/>
            <pc:sldMk cId="753599537" sldId="262"/>
            <ac:spMk id="3" creationId="{C2875DB8-C5D3-4536-BF96-03F3AB7948E7}"/>
          </ac:spMkLst>
        </pc:spChg>
        <pc:spChg chg="add del mod">
          <ac:chgData name="Luigi De Angelis" userId="959c328c33e8c2f4" providerId="LiveId" clId="{33941DA3-7DA6-4CA4-801F-8281FF34AEF6}" dt="2019-03-13T16:09:33.696" v="320"/>
          <ac:spMkLst>
            <pc:docMk/>
            <pc:sldMk cId="753599537" sldId="262"/>
            <ac:spMk id="4" creationId="{C52D1689-A4DF-4A8D-B0BF-4196B964AE73}"/>
          </ac:spMkLst>
        </pc:spChg>
        <pc:spChg chg="add del mod">
          <ac:chgData name="Luigi De Angelis" userId="959c328c33e8c2f4" providerId="LiveId" clId="{33941DA3-7DA6-4CA4-801F-8281FF34AEF6}" dt="2019-03-13T16:10:51.976" v="327"/>
          <ac:spMkLst>
            <pc:docMk/>
            <pc:sldMk cId="753599537" sldId="262"/>
            <ac:spMk id="6" creationId="{AE8017D0-D3E1-492F-8442-6433E0AB6FA9}"/>
          </ac:spMkLst>
        </pc:spChg>
        <pc:spChg chg="add mod">
          <ac:chgData name="Luigi De Angelis" userId="959c328c33e8c2f4" providerId="LiveId" clId="{33941DA3-7DA6-4CA4-801F-8281FF34AEF6}" dt="2019-03-13T16:43:00.290" v="919" actId="1076"/>
          <ac:spMkLst>
            <pc:docMk/>
            <pc:sldMk cId="753599537" sldId="262"/>
            <ac:spMk id="7" creationId="{A63E8554-F052-4673-8074-083E3584268A}"/>
          </ac:spMkLst>
        </pc:spChg>
        <pc:spChg chg="add mod">
          <ac:chgData name="Luigi De Angelis" userId="959c328c33e8c2f4" providerId="LiveId" clId="{33941DA3-7DA6-4CA4-801F-8281FF34AEF6}" dt="2019-03-13T16:24:33.621" v="523" actId="14100"/>
          <ac:spMkLst>
            <pc:docMk/>
            <pc:sldMk cId="753599537" sldId="262"/>
            <ac:spMk id="8" creationId="{E74F4159-5678-4347-928A-B8B5282DD3EE}"/>
          </ac:spMkLst>
        </pc:spChg>
        <pc:spChg chg="add del mod">
          <ac:chgData name="Luigi De Angelis" userId="959c328c33e8c2f4" providerId="LiveId" clId="{33941DA3-7DA6-4CA4-801F-8281FF34AEF6}" dt="2019-03-13T16:27:06.181" v="525" actId="478"/>
          <ac:spMkLst>
            <pc:docMk/>
            <pc:sldMk cId="753599537" sldId="262"/>
            <ac:spMk id="9" creationId="{7533801F-B80C-4497-8808-711C6E6ED3DD}"/>
          </ac:spMkLst>
        </pc:spChg>
        <pc:spChg chg="del">
          <ac:chgData name="Luigi De Angelis" userId="959c328c33e8c2f4" providerId="LiveId" clId="{33941DA3-7DA6-4CA4-801F-8281FF34AEF6}" dt="2019-03-13T16:07:15.506" v="296"/>
          <ac:spMkLst>
            <pc:docMk/>
            <pc:sldMk cId="753599537" sldId="262"/>
            <ac:spMk id="10" creationId="{F83BAE65-D215-4292-9498-D9610AC2C69F}"/>
          </ac:spMkLst>
        </pc:spChg>
        <pc:spChg chg="add del mod">
          <ac:chgData name="Luigi De Angelis" userId="959c328c33e8c2f4" providerId="LiveId" clId="{33941DA3-7DA6-4CA4-801F-8281FF34AEF6}" dt="2019-03-13T16:27:20.358" v="529" actId="478"/>
          <ac:spMkLst>
            <pc:docMk/>
            <pc:sldMk cId="753599537" sldId="262"/>
            <ac:spMk id="11" creationId="{60B2D856-BE1D-4373-94A4-2E5B2CB5A3A7}"/>
          </ac:spMkLst>
        </pc:spChg>
        <pc:spChg chg="add del mod">
          <ac:chgData name="Luigi De Angelis" userId="959c328c33e8c2f4" providerId="LiveId" clId="{33941DA3-7DA6-4CA4-801F-8281FF34AEF6}" dt="2019-03-13T16:27:36.636" v="532"/>
          <ac:spMkLst>
            <pc:docMk/>
            <pc:sldMk cId="753599537" sldId="262"/>
            <ac:spMk id="13" creationId="{00FFD79B-887E-4A37-987D-AAE03594FC8F}"/>
          </ac:spMkLst>
        </pc:spChg>
        <pc:spChg chg="del">
          <ac:chgData name="Luigi De Angelis" userId="959c328c33e8c2f4" providerId="LiveId" clId="{33941DA3-7DA6-4CA4-801F-8281FF34AEF6}" dt="2019-03-13T16:07:15.506" v="296"/>
          <ac:spMkLst>
            <pc:docMk/>
            <pc:sldMk cId="753599537" sldId="262"/>
            <ac:spMk id="14" creationId="{86C05757-249C-4F2B-B326-B940FDD9C439}"/>
          </ac:spMkLst>
        </pc:spChg>
        <pc:spChg chg="add del mod">
          <ac:chgData name="Luigi De Angelis" userId="959c328c33e8c2f4" providerId="LiveId" clId="{33941DA3-7DA6-4CA4-801F-8281FF34AEF6}" dt="2019-03-13T16:27:53.660" v="535"/>
          <ac:spMkLst>
            <pc:docMk/>
            <pc:sldMk cId="753599537" sldId="262"/>
            <ac:spMk id="15" creationId="{F3FD1BDE-C27D-434B-B4E8-325E0CDFA5FB}"/>
          </ac:spMkLst>
        </pc:spChg>
        <pc:spChg chg="del">
          <ac:chgData name="Luigi De Angelis" userId="959c328c33e8c2f4" providerId="LiveId" clId="{33941DA3-7DA6-4CA4-801F-8281FF34AEF6}" dt="2019-03-13T16:07:15.506" v="296"/>
          <ac:spMkLst>
            <pc:docMk/>
            <pc:sldMk cId="753599537" sldId="262"/>
            <ac:spMk id="16" creationId="{EE922679-5189-4C5C-9FBB-6839F89C665D}"/>
          </ac:spMkLst>
        </pc:spChg>
        <pc:spChg chg="add mod">
          <ac:chgData name="Luigi De Angelis" userId="959c328c33e8c2f4" providerId="LiveId" clId="{33941DA3-7DA6-4CA4-801F-8281FF34AEF6}" dt="2019-03-13T16:43:12.093" v="921" actId="1582"/>
          <ac:spMkLst>
            <pc:docMk/>
            <pc:sldMk cId="753599537" sldId="262"/>
            <ac:spMk id="17" creationId="{56B1EBC5-8CDF-4B78-9EFE-D5D24CD6AE5D}"/>
          </ac:spMkLst>
        </pc:spChg>
        <pc:spChg chg="add del mod">
          <ac:chgData name="Luigi De Angelis" userId="959c328c33e8c2f4" providerId="LiveId" clId="{33941DA3-7DA6-4CA4-801F-8281FF34AEF6}" dt="2019-03-13T16:43:33.758" v="923" actId="478"/>
          <ac:spMkLst>
            <pc:docMk/>
            <pc:sldMk cId="753599537" sldId="262"/>
            <ac:spMk id="18" creationId="{0CF33600-9F91-4BD3-A873-0760B0C354BC}"/>
          </ac:spMkLst>
        </pc:spChg>
        <pc:spChg chg="add mod">
          <ac:chgData name="Luigi De Angelis" userId="959c328c33e8c2f4" providerId="LiveId" clId="{33941DA3-7DA6-4CA4-801F-8281FF34AEF6}" dt="2019-03-13T16:45:23.914" v="944" actId="20577"/>
          <ac:spMkLst>
            <pc:docMk/>
            <pc:sldMk cId="753599537" sldId="262"/>
            <ac:spMk id="19" creationId="{FCC900A8-D80F-429B-B560-BE127101D3DA}"/>
          </ac:spMkLst>
        </pc:spChg>
        <pc:picChg chg="mod">
          <ac:chgData name="Luigi De Angelis" userId="959c328c33e8c2f4" providerId="LiveId" clId="{33941DA3-7DA6-4CA4-801F-8281FF34AEF6}" dt="2019-03-13T16:06:21.807" v="293" actId="1076"/>
          <ac:picMkLst>
            <pc:docMk/>
            <pc:sldMk cId="753599537" sldId="262"/>
            <ac:picMk id="5" creationId="{8F694C5E-8BD8-4EB7-8E39-7E97ACCA59FB}"/>
          </ac:picMkLst>
        </pc:picChg>
        <pc:cxnChg chg="del">
          <ac:chgData name="Luigi De Angelis" userId="959c328c33e8c2f4" providerId="LiveId" clId="{33941DA3-7DA6-4CA4-801F-8281FF34AEF6}" dt="2019-03-13T16:07:15.506" v="296"/>
          <ac:cxnSpMkLst>
            <pc:docMk/>
            <pc:sldMk cId="753599537" sldId="262"/>
            <ac:cxnSpMk id="12" creationId="{5C99ACED-3F9B-471D-97BC-E5D2D23198C0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FD1829-898A-4D8D-9285-B0BAF0ADEC81}" type="doc">
      <dgm:prSet loTypeId="urn:microsoft.com/office/officeart/2008/layout/AlternatingHexagons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DCA7159D-5372-45FA-85FF-8C4D3B68B7DA}">
      <dgm:prSet phldrT="[Testo]"/>
      <dgm:spPr/>
      <dgm:t>
        <a:bodyPr/>
        <a:lstStyle/>
        <a:p>
          <a:r>
            <a:rPr lang="it-IT" dirty="0"/>
            <a:t>Diminuzione di interesse per qualsiasi attività </a:t>
          </a:r>
        </a:p>
      </dgm:t>
    </dgm:pt>
    <dgm:pt modelId="{C40C8BA5-3D01-44B8-806A-F9816A909594}" type="parTrans" cxnId="{1A134C5E-F44C-4007-BDEB-73031A847880}">
      <dgm:prSet/>
      <dgm:spPr/>
      <dgm:t>
        <a:bodyPr/>
        <a:lstStyle/>
        <a:p>
          <a:endParaRPr lang="it-IT"/>
        </a:p>
      </dgm:t>
    </dgm:pt>
    <dgm:pt modelId="{672871BF-B68E-4738-AD29-12A246447A20}" type="sibTrans" cxnId="{1A134C5E-F44C-4007-BDEB-73031A847880}">
      <dgm:prSet custT="1"/>
      <dgm:spPr/>
      <dgm:t>
        <a:bodyPr/>
        <a:lstStyle/>
        <a:p>
          <a:r>
            <a:rPr lang="it-IT" sz="1600" dirty="0"/>
            <a:t>Umore depresso</a:t>
          </a:r>
        </a:p>
      </dgm:t>
    </dgm:pt>
    <dgm:pt modelId="{710F81DD-2960-4578-945A-97B96ECF4D30}">
      <dgm:prSet phldrT="[Testo]"/>
      <dgm:spPr/>
      <dgm:t>
        <a:bodyPr/>
        <a:lstStyle/>
        <a:p>
          <a:r>
            <a:rPr lang="it-IT" dirty="0"/>
            <a:t>Variazioni del peso non dovute alla dieta </a:t>
          </a:r>
        </a:p>
      </dgm:t>
    </dgm:pt>
    <dgm:pt modelId="{5AE2D007-A116-4DCD-8828-B5A3BE034168}" type="parTrans" cxnId="{F112AD74-BC36-4CA7-AB0D-60E4DBB8BF00}">
      <dgm:prSet/>
      <dgm:spPr/>
      <dgm:t>
        <a:bodyPr/>
        <a:lstStyle/>
        <a:p>
          <a:endParaRPr lang="it-IT"/>
        </a:p>
      </dgm:t>
    </dgm:pt>
    <dgm:pt modelId="{F204A958-8D04-42F3-A2F5-584BD491F553}" type="sibTrans" cxnId="{F112AD74-BC36-4CA7-AB0D-60E4DBB8BF00}">
      <dgm:prSet custT="1"/>
      <dgm:spPr/>
      <dgm:t>
        <a:bodyPr/>
        <a:lstStyle/>
        <a:p>
          <a:r>
            <a:rPr lang="it-IT" sz="1300" dirty="0"/>
            <a:t>Rallentamento psicomotorio e faticabilità</a:t>
          </a:r>
        </a:p>
      </dgm:t>
    </dgm:pt>
    <dgm:pt modelId="{487CED57-235B-4A05-96A6-28B7F1751306}">
      <dgm:prSet phldrT="[Testo]" custT="1"/>
      <dgm:spPr/>
      <dgm:t>
        <a:bodyPr/>
        <a:lstStyle/>
        <a:p>
          <a:r>
            <a:rPr lang="it-IT" sz="1200" dirty="0"/>
            <a:t>Ridotta capacità di attenzione e concentrazione</a:t>
          </a:r>
        </a:p>
      </dgm:t>
    </dgm:pt>
    <dgm:pt modelId="{EFDB9DCB-92E4-4166-A17B-110A5754159C}" type="parTrans" cxnId="{8F04F58D-2BBD-417A-A12C-306421D7133A}">
      <dgm:prSet/>
      <dgm:spPr/>
      <dgm:t>
        <a:bodyPr/>
        <a:lstStyle/>
        <a:p>
          <a:endParaRPr lang="it-IT"/>
        </a:p>
      </dgm:t>
    </dgm:pt>
    <dgm:pt modelId="{8F771CC9-3CD5-4BB0-84A8-DC1C71E8BAF4}" type="sibTrans" cxnId="{8F04F58D-2BBD-417A-A12C-306421D7133A}">
      <dgm:prSet custT="1"/>
      <dgm:spPr/>
      <dgm:t>
        <a:bodyPr/>
        <a:lstStyle/>
        <a:p>
          <a:r>
            <a:rPr lang="it-IT" sz="1300" dirty="0"/>
            <a:t>Ridotta autostima e frequenti pensieri di morte</a:t>
          </a:r>
        </a:p>
      </dgm:t>
    </dgm:pt>
    <dgm:pt modelId="{956CE3BC-FF0F-45F1-81FF-BDB25C2890B3}" type="pres">
      <dgm:prSet presAssocID="{37FD1829-898A-4D8D-9285-B0BAF0ADEC81}" presName="Name0" presStyleCnt="0">
        <dgm:presLayoutVars>
          <dgm:chMax/>
          <dgm:chPref/>
          <dgm:dir/>
          <dgm:animLvl val="lvl"/>
        </dgm:presLayoutVars>
      </dgm:prSet>
      <dgm:spPr/>
    </dgm:pt>
    <dgm:pt modelId="{26A86300-99CD-4FA1-96BF-6FEAA02E7582}" type="pres">
      <dgm:prSet presAssocID="{DCA7159D-5372-45FA-85FF-8C4D3B68B7DA}" presName="composite" presStyleCnt="0"/>
      <dgm:spPr/>
    </dgm:pt>
    <dgm:pt modelId="{DFAC53E1-F75C-43E5-9024-8FF81C845DDD}" type="pres">
      <dgm:prSet presAssocID="{DCA7159D-5372-45FA-85FF-8C4D3B68B7DA}" presName="Parent1" presStyleLbl="node1" presStyleIdx="0" presStyleCnt="6" custLinFactX="-94854" custLinFactY="40999" custLinFactNeighborX="-100000" custLinFactNeighborY="100000">
        <dgm:presLayoutVars>
          <dgm:chMax val="1"/>
          <dgm:chPref val="1"/>
          <dgm:bulletEnabled val="1"/>
        </dgm:presLayoutVars>
      </dgm:prSet>
      <dgm:spPr/>
    </dgm:pt>
    <dgm:pt modelId="{8AD816CC-EE19-43F3-B123-912A5ABFD67B}" type="pres">
      <dgm:prSet presAssocID="{DCA7159D-5372-45FA-85FF-8C4D3B68B7DA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9A7D3427-5D56-448E-BC65-5F2FD414C30D}" type="pres">
      <dgm:prSet presAssocID="{DCA7159D-5372-45FA-85FF-8C4D3B68B7DA}" presName="BalanceSpacing" presStyleCnt="0"/>
      <dgm:spPr/>
    </dgm:pt>
    <dgm:pt modelId="{4F60063F-191E-4130-AFB6-8EE54275256C}" type="pres">
      <dgm:prSet presAssocID="{DCA7159D-5372-45FA-85FF-8C4D3B68B7DA}" presName="BalanceSpacing1" presStyleCnt="0"/>
      <dgm:spPr/>
    </dgm:pt>
    <dgm:pt modelId="{10A02C5F-5EA6-46FB-A2FE-9F660E71991F}" type="pres">
      <dgm:prSet presAssocID="{672871BF-B68E-4738-AD29-12A246447A20}" presName="Accent1Text" presStyleLbl="node1" presStyleIdx="1" presStyleCnt="6" custLinFactNeighborX="-33844" custLinFactNeighborY="56797"/>
      <dgm:spPr/>
    </dgm:pt>
    <dgm:pt modelId="{CFF5B6E3-EB28-4E9E-9D77-BD3F51D6EC8A}" type="pres">
      <dgm:prSet presAssocID="{672871BF-B68E-4738-AD29-12A246447A20}" presName="spaceBetweenRectangles" presStyleCnt="0"/>
      <dgm:spPr/>
    </dgm:pt>
    <dgm:pt modelId="{88F56F84-C4EE-4081-882E-BB03CA91D503}" type="pres">
      <dgm:prSet presAssocID="{710F81DD-2960-4578-945A-97B96ECF4D30}" presName="composite" presStyleCnt="0"/>
      <dgm:spPr/>
    </dgm:pt>
    <dgm:pt modelId="{5C6D4EC6-81E0-4F38-9784-2C4D95BF61DC}" type="pres">
      <dgm:prSet presAssocID="{710F81DD-2960-4578-945A-97B96ECF4D30}" presName="Parent1" presStyleLbl="node1" presStyleIdx="2" presStyleCnt="6" custLinFactNeighborX="21486" custLinFactNeighborY="-28083">
        <dgm:presLayoutVars>
          <dgm:chMax val="1"/>
          <dgm:chPref val="1"/>
          <dgm:bulletEnabled val="1"/>
        </dgm:presLayoutVars>
      </dgm:prSet>
      <dgm:spPr/>
    </dgm:pt>
    <dgm:pt modelId="{2562EDA1-1B6F-4050-B18C-F88E595F2AE4}" type="pres">
      <dgm:prSet presAssocID="{710F81DD-2960-4578-945A-97B96ECF4D30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2C3B496-F004-40A9-90BF-19E18107BF0A}" type="pres">
      <dgm:prSet presAssocID="{710F81DD-2960-4578-945A-97B96ECF4D30}" presName="BalanceSpacing" presStyleCnt="0"/>
      <dgm:spPr/>
    </dgm:pt>
    <dgm:pt modelId="{08C91CFE-E6BD-46FF-A709-75954AD6BEBB}" type="pres">
      <dgm:prSet presAssocID="{710F81DD-2960-4578-945A-97B96ECF4D30}" presName="BalanceSpacing1" presStyleCnt="0"/>
      <dgm:spPr/>
    </dgm:pt>
    <dgm:pt modelId="{205E1B91-655E-4035-8479-796C44B96DFD}" type="pres">
      <dgm:prSet presAssocID="{F204A958-8D04-42F3-A2F5-584BD491F553}" presName="Accent1Text" presStyleLbl="node1" presStyleIdx="3" presStyleCnt="6" custLinFactNeighborX="20518" custLinFactNeighborY="-26345"/>
      <dgm:spPr/>
    </dgm:pt>
    <dgm:pt modelId="{404D6BE6-0E86-4CFF-999D-AD1E634ACF78}" type="pres">
      <dgm:prSet presAssocID="{F204A958-8D04-42F3-A2F5-584BD491F553}" presName="spaceBetweenRectangles" presStyleCnt="0"/>
      <dgm:spPr/>
    </dgm:pt>
    <dgm:pt modelId="{76A0B5DF-4A47-4044-A066-023C71E44E88}" type="pres">
      <dgm:prSet presAssocID="{487CED57-235B-4A05-96A6-28B7F1751306}" presName="composite" presStyleCnt="0"/>
      <dgm:spPr/>
    </dgm:pt>
    <dgm:pt modelId="{AB3099B5-FA5B-44BA-B213-DE8601208FD2}" type="pres">
      <dgm:prSet presAssocID="{487CED57-235B-4A05-96A6-28B7F1751306}" presName="Parent1" presStyleLbl="node1" presStyleIdx="4" presStyleCnt="6" custLinFactNeighborX="22749" custLinFactNeighborY="-28161">
        <dgm:presLayoutVars>
          <dgm:chMax val="1"/>
          <dgm:chPref val="1"/>
          <dgm:bulletEnabled val="1"/>
        </dgm:presLayoutVars>
      </dgm:prSet>
      <dgm:spPr/>
    </dgm:pt>
    <dgm:pt modelId="{321C8D29-8AFE-46C6-8257-C634ABA6AEF9}" type="pres">
      <dgm:prSet presAssocID="{487CED57-235B-4A05-96A6-28B7F1751306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7A4FB755-0320-441F-B96E-5012E7F0F48A}" type="pres">
      <dgm:prSet presAssocID="{487CED57-235B-4A05-96A6-28B7F1751306}" presName="BalanceSpacing" presStyleCnt="0"/>
      <dgm:spPr/>
    </dgm:pt>
    <dgm:pt modelId="{DE4B147B-11C7-4228-A346-7D194C839990}" type="pres">
      <dgm:prSet presAssocID="{487CED57-235B-4A05-96A6-28B7F1751306}" presName="BalanceSpacing1" presStyleCnt="0"/>
      <dgm:spPr/>
    </dgm:pt>
    <dgm:pt modelId="{A978AB00-9F2E-46A2-B5EA-48F2E6FA744A}" type="pres">
      <dgm:prSet presAssocID="{8F771CC9-3CD5-4BB0-84A8-DC1C71E8BAF4}" presName="Accent1Text" presStyleLbl="node1" presStyleIdx="5" presStyleCnt="6" custLinFactNeighborX="21383" custLinFactNeighborY="-30285"/>
      <dgm:spPr/>
    </dgm:pt>
  </dgm:ptLst>
  <dgm:cxnLst>
    <dgm:cxn modelId="{B73DF608-9928-42B2-912B-14E80F145817}" type="presOf" srcId="{710F81DD-2960-4578-945A-97B96ECF4D30}" destId="{5C6D4EC6-81E0-4F38-9784-2C4D95BF61DC}" srcOrd="0" destOrd="0" presId="urn:microsoft.com/office/officeart/2008/layout/AlternatingHexagons"/>
    <dgm:cxn modelId="{1614DE15-D592-455B-BBC5-4B1A5DAD1EA0}" type="presOf" srcId="{8F771CC9-3CD5-4BB0-84A8-DC1C71E8BAF4}" destId="{A978AB00-9F2E-46A2-B5EA-48F2E6FA744A}" srcOrd="0" destOrd="0" presId="urn:microsoft.com/office/officeart/2008/layout/AlternatingHexagons"/>
    <dgm:cxn modelId="{1A134C5E-F44C-4007-BDEB-73031A847880}" srcId="{37FD1829-898A-4D8D-9285-B0BAF0ADEC81}" destId="{DCA7159D-5372-45FA-85FF-8C4D3B68B7DA}" srcOrd="0" destOrd="0" parTransId="{C40C8BA5-3D01-44B8-806A-F9816A909594}" sibTransId="{672871BF-B68E-4738-AD29-12A246447A20}"/>
    <dgm:cxn modelId="{A4BBE544-5924-4C28-8CB4-92FEC7B3019B}" type="presOf" srcId="{487CED57-235B-4A05-96A6-28B7F1751306}" destId="{AB3099B5-FA5B-44BA-B213-DE8601208FD2}" srcOrd="0" destOrd="0" presId="urn:microsoft.com/office/officeart/2008/layout/AlternatingHexagons"/>
    <dgm:cxn modelId="{5CEEEF53-73BC-4A80-8C51-A54C0955BF4A}" type="presOf" srcId="{672871BF-B68E-4738-AD29-12A246447A20}" destId="{10A02C5F-5EA6-46FB-A2FE-9F660E71991F}" srcOrd="0" destOrd="0" presId="urn:microsoft.com/office/officeart/2008/layout/AlternatingHexagons"/>
    <dgm:cxn modelId="{F112AD74-BC36-4CA7-AB0D-60E4DBB8BF00}" srcId="{37FD1829-898A-4D8D-9285-B0BAF0ADEC81}" destId="{710F81DD-2960-4578-945A-97B96ECF4D30}" srcOrd="1" destOrd="0" parTransId="{5AE2D007-A116-4DCD-8828-B5A3BE034168}" sibTransId="{F204A958-8D04-42F3-A2F5-584BD491F553}"/>
    <dgm:cxn modelId="{8F04F58D-2BBD-417A-A12C-306421D7133A}" srcId="{37FD1829-898A-4D8D-9285-B0BAF0ADEC81}" destId="{487CED57-235B-4A05-96A6-28B7F1751306}" srcOrd="2" destOrd="0" parTransId="{EFDB9DCB-92E4-4166-A17B-110A5754159C}" sibTransId="{8F771CC9-3CD5-4BB0-84A8-DC1C71E8BAF4}"/>
    <dgm:cxn modelId="{3CCDC6C5-0491-4B18-B284-C62744DA02CE}" type="presOf" srcId="{F204A958-8D04-42F3-A2F5-584BD491F553}" destId="{205E1B91-655E-4035-8479-796C44B96DFD}" srcOrd="0" destOrd="0" presId="urn:microsoft.com/office/officeart/2008/layout/AlternatingHexagons"/>
    <dgm:cxn modelId="{3EF70BD2-8750-45AB-ABDA-9D214A8DE963}" type="presOf" srcId="{37FD1829-898A-4D8D-9285-B0BAF0ADEC81}" destId="{956CE3BC-FF0F-45F1-81FF-BDB25C2890B3}" srcOrd="0" destOrd="0" presId="urn:microsoft.com/office/officeart/2008/layout/AlternatingHexagons"/>
    <dgm:cxn modelId="{1ECB95D6-99E4-46CA-A194-FE17471BBF08}" type="presOf" srcId="{DCA7159D-5372-45FA-85FF-8C4D3B68B7DA}" destId="{DFAC53E1-F75C-43E5-9024-8FF81C845DDD}" srcOrd="0" destOrd="0" presId="urn:microsoft.com/office/officeart/2008/layout/AlternatingHexagons"/>
    <dgm:cxn modelId="{3388D48E-256B-4E78-BBE9-B2B00C540721}" type="presParOf" srcId="{956CE3BC-FF0F-45F1-81FF-BDB25C2890B3}" destId="{26A86300-99CD-4FA1-96BF-6FEAA02E7582}" srcOrd="0" destOrd="0" presId="urn:microsoft.com/office/officeart/2008/layout/AlternatingHexagons"/>
    <dgm:cxn modelId="{69C675D4-637B-48F7-A559-15F7F60A9BFF}" type="presParOf" srcId="{26A86300-99CD-4FA1-96BF-6FEAA02E7582}" destId="{DFAC53E1-F75C-43E5-9024-8FF81C845DDD}" srcOrd="0" destOrd="0" presId="urn:microsoft.com/office/officeart/2008/layout/AlternatingHexagons"/>
    <dgm:cxn modelId="{EDF60FBB-07FC-43A4-91DB-5231FEC54A5F}" type="presParOf" srcId="{26A86300-99CD-4FA1-96BF-6FEAA02E7582}" destId="{8AD816CC-EE19-43F3-B123-912A5ABFD67B}" srcOrd="1" destOrd="0" presId="urn:microsoft.com/office/officeart/2008/layout/AlternatingHexagons"/>
    <dgm:cxn modelId="{E2D9BBCA-3656-4BB5-A9F7-651B659E2B5B}" type="presParOf" srcId="{26A86300-99CD-4FA1-96BF-6FEAA02E7582}" destId="{9A7D3427-5D56-448E-BC65-5F2FD414C30D}" srcOrd="2" destOrd="0" presId="urn:microsoft.com/office/officeart/2008/layout/AlternatingHexagons"/>
    <dgm:cxn modelId="{8D0DD1B0-F22A-4E57-BF56-A52EF09EDD8D}" type="presParOf" srcId="{26A86300-99CD-4FA1-96BF-6FEAA02E7582}" destId="{4F60063F-191E-4130-AFB6-8EE54275256C}" srcOrd="3" destOrd="0" presId="urn:microsoft.com/office/officeart/2008/layout/AlternatingHexagons"/>
    <dgm:cxn modelId="{05FDFF27-A99B-4244-963E-E827AAF4CF32}" type="presParOf" srcId="{26A86300-99CD-4FA1-96BF-6FEAA02E7582}" destId="{10A02C5F-5EA6-46FB-A2FE-9F660E71991F}" srcOrd="4" destOrd="0" presId="urn:microsoft.com/office/officeart/2008/layout/AlternatingHexagons"/>
    <dgm:cxn modelId="{AF310343-FEDE-47D7-B4BD-0A28C05BE8AC}" type="presParOf" srcId="{956CE3BC-FF0F-45F1-81FF-BDB25C2890B3}" destId="{CFF5B6E3-EB28-4E9E-9D77-BD3F51D6EC8A}" srcOrd="1" destOrd="0" presId="urn:microsoft.com/office/officeart/2008/layout/AlternatingHexagons"/>
    <dgm:cxn modelId="{ADFC0E31-40DC-48E6-99B0-75B79EEC8428}" type="presParOf" srcId="{956CE3BC-FF0F-45F1-81FF-BDB25C2890B3}" destId="{88F56F84-C4EE-4081-882E-BB03CA91D503}" srcOrd="2" destOrd="0" presId="urn:microsoft.com/office/officeart/2008/layout/AlternatingHexagons"/>
    <dgm:cxn modelId="{118633A6-DC91-40B2-B49E-6124175554EE}" type="presParOf" srcId="{88F56F84-C4EE-4081-882E-BB03CA91D503}" destId="{5C6D4EC6-81E0-4F38-9784-2C4D95BF61DC}" srcOrd="0" destOrd="0" presId="urn:microsoft.com/office/officeart/2008/layout/AlternatingHexagons"/>
    <dgm:cxn modelId="{C937DCB3-E4DA-4A66-BB94-7833E8FB47BD}" type="presParOf" srcId="{88F56F84-C4EE-4081-882E-BB03CA91D503}" destId="{2562EDA1-1B6F-4050-B18C-F88E595F2AE4}" srcOrd="1" destOrd="0" presId="urn:microsoft.com/office/officeart/2008/layout/AlternatingHexagons"/>
    <dgm:cxn modelId="{5BA77D7F-47A2-4A7E-8C95-D301235F110E}" type="presParOf" srcId="{88F56F84-C4EE-4081-882E-BB03CA91D503}" destId="{F2C3B496-F004-40A9-90BF-19E18107BF0A}" srcOrd="2" destOrd="0" presId="urn:microsoft.com/office/officeart/2008/layout/AlternatingHexagons"/>
    <dgm:cxn modelId="{C22DA42C-ACA8-4EA8-A1BB-F92FB0D5A033}" type="presParOf" srcId="{88F56F84-C4EE-4081-882E-BB03CA91D503}" destId="{08C91CFE-E6BD-46FF-A709-75954AD6BEBB}" srcOrd="3" destOrd="0" presId="urn:microsoft.com/office/officeart/2008/layout/AlternatingHexagons"/>
    <dgm:cxn modelId="{1510F6F5-6063-4D4D-9B01-B99FF29601D0}" type="presParOf" srcId="{88F56F84-C4EE-4081-882E-BB03CA91D503}" destId="{205E1B91-655E-4035-8479-796C44B96DFD}" srcOrd="4" destOrd="0" presId="urn:microsoft.com/office/officeart/2008/layout/AlternatingHexagons"/>
    <dgm:cxn modelId="{2902346C-B5C0-4996-A5F4-0180644ADA69}" type="presParOf" srcId="{956CE3BC-FF0F-45F1-81FF-BDB25C2890B3}" destId="{404D6BE6-0E86-4CFF-999D-AD1E634ACF78}" srcOrd="3" destOrd="0" presId="urn:microsoft.com/office/officeart/2008/layout/AlternatingHexagons"/>
    <dgm:cxn modelId="{918BE5A8-E93C-426A-A469-EE62DB0C1143}" type="presParOf" srcId="{956CE3BC-FF0F-45F1-81FF-BDB25C2890B3}" destId="{76A0B5DF-4A47-4044-A066-023C71E44E88}" srcOrd="4" destOrd="0" presId="urn:microsoft.com/office/officeart/2008/layout/AlternatingHexagons"/>
    <dgm:cxn modelId="{3576DDC4-C78E-4BE4-840E-B008DD60B6B1}" type="presParOf" srcId="{76A0B5DF-4A47-4044-A066-023C71E44E88}" destId="{AB3099B5-FA5B-44BA-B213-DE8601208FD2}" srcOrd="0" destOrd="0" presId="urn:microsoft.com/office/officeart/2008/layout/AlternatingHexagons"/>
    <dgm:cxn modelId="{560975EB-976C-4097-A09A-230F9F10C31A}" type="presParOf" srcId="{76A0B5DF-4A47-4044-A066-023C71E44E88}" destId="{321C8D29-8AFE-46C6-8257-C634ABA6AEF9}" srcOrd="1" destOrd="0" presId="urn:microsoft.com/office/officeart/2008/layout/AlternatingHexagons"/>
    <dgm:cxn modelId="{38D80ECD-3FE6-4BD0-AB59-25E2E16F653A}" type="presParOf" srcId="{76A0B5DF-4A47-4044-A066-023C71E44E88}" destId="{7A4FB755-0320-441F-B96E-5012E7F0F48A}" srcOrd="2" destOrd="0" presId="urn:microsoft.com/office/officeart/2008/layout/AlternatingHexagons"/>
    <dgm:cxn modelId="{26F2622F-257D-4AA1-8357-69B5BFE310CF}" type="presParOf" srcId="{76A0B5DF-4A47-4044-A066-023C71E44E88}" destId="{DE4B147B-11C7-4228-A346-7D194C839990}" srcOrd="3" destOrd="0" presId="urn:microsoft.com/office/officeart/2008/layout/AlternatingHexagons"/>
    <dgm:cxn modelId="{1BB6A5B4-3259-45C4-B52D-FADA7FFB080E}" type="presParOf" srcId="{76A0B5DF-4A47-4044-A066-023C71E44E88}" destId="{A978AB00-9F2E-46A2-B5EA-48F2E6FA744A}" srcOrd="4" destOrd="0" presId="urn:microsoft.com/office/officeart/2008/layout/AlternatingHexagon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6029CC-C2E7-4226-BD75-F68AFCEBAE5E}" type="doc">
      <dgm:prSet loTypeId="urn:microsoft.com/office/officeart/2005/8/layout/venn1" loCatId="relationship" qsTypeId="urn:microsoft.com/office/officeart/2009/2/quickstyle/3d8" qsCatId="3D" csTypeId="urn:microsoft.com/office/officeart/2005/8/colors/accent3_4" csCatId="accent3" phldr="1"/>
      <dgm:spPr>
        <a:scene3d>
          <a:camera prst="isometricOffAxis1Right" zoom="82000"/>
          <a:lightRig rig="morning" dir="t">
            <a:rot lat="0" lon="0" rev="20400000"/>
          </a:lightRig>
        </a:scene3d>
      </dgm:spPr>
    </dgm:pt>
    <dgm:pt modelId="{6828C2D1-AF68-44E9-A4A6-C422408E1A70}">
      <dgm:prSet phldrT="[Testo]"/>
      <dgm:spPr/>
      <dgm:t>
        <a:bodyPr/>
        <a:lstStyle/>
        <a:p>
          <a:r>
            <a:rPr lang="it-IT" dirty="0"/>
            <a:t>SEROTONINA ideazione suicidio, impulsività</a:t>
          </a:r>
        </a:p>
      </dgm:t>
    </dgm:pt>
    <dgm:pt modelId="{3D714B19-50F1-4A86-AD64-C05EF2D94696}" type="parTrans" cxnId="{484BB9A2-4AE8-4CD1-A376-C3527B107B71}">
      <dgm:prSet/>
      <dgm:spPr/>
      <dgm:t>
        <a:bodyPr/>
        <a:lstStyle/>
        <a:p>
          <a:endParaRPr lang="it-IT"/>
        </a:p>
      </dgm:t>
    </dgm:pt>
    <dgm:pt modelId="{3E0FDDEB-3E9F-41D5-8B3A-F53173DE10E1}" type="sibTrans" cxnId="{484BB9A2-4AE8-4CD1-A376-C3527B107B71}">
      <dgm:prSet/>
      <dgm:spPr/>
      <dgm:t>
        <a:bodyPr/>
        <a:lstStyle/>
        <a:p>
          <a:endParaRPr lang="it-IT"/>
        </a:p>
      </dgm:t>
    </dgm:pt>
    <dgm:pt modelId="{925DDAD1-3CAC-4536-B45C-65A6BCCB4E04}">
      <dgm:prSet/>
      <dgm:spPr/>
      <dgm:t>
        <a:bodyPr/>
        <a:lstStyle/>
        <a:p>
          <a:endParaRPr lang="it-IT" dirty="0"/>
        </a:p>
      </dgm:t>
    </dgm:pt>
    <dgm:pt modelId="{46BD2BD6-93B1-477A-B3D8-B43E9CC81689}" type="parTrans" cxnId="{57066BE6-DC2B-423E-87B8-BDB6297ED60C}">
      <dgm:prSet/>
      <dgm:spPr/>
      <dgm:t>
        <a:bodyPr/>
        <a:lstStyle/>
        <a:p>
          <a:endParaRPr lang="it-IT"/>
        </a:p>
      </dgm:t>
    </dgm:pt>
    <dgm:pt modelId="{7916F6EE-313A-463E-A3DD-7823E4FD926C}" type="sibTrans" cxnId="{57066BE6-DC2B-423E-87B8-BDB6297ED60C}">
      <dgm:prSet/>
      <dgm:spPr/>
      <dgm:t>
        <a:bodyPr/>
        <a:lstStyle/>
        <a:p>
          <a:endParaRPr lang="it-IT"/>
        </a:p>
      </dgm:t>
    </dgm:pt>
    <dgm:pt modelId="{2A8C285A-CBED-42E6-8415-68A3336806E7}">
      <dgm:prSet phldrT="[Testo]"/>
      <dgm:spPr/>
      <dgm:t>
        <a:bodyPr/>
        <a:lstStyle/>
        <a:p>
          <a:r>
            <a:rPr lang="it-IT" dirty="0"/>
            <a:t>NORADRENALINA concentrazione, attenzione</a:t>
          </a:r>
        </a:p>
      </dgm:t>
    </dgm:pt>
    <dgm:pt modelId="{0D7432ED-E6D6-47DB-BEBC-B30E76A23CE6}" type="sibTrans" cxnId="{853BF1E7-5AB7-44DF-B4C3-91F64A58D0C4}">
      <dgm:prSet/>
      <dgm:spPr/>
      <dgm:t>
        <a:bodyPr/>
        <a:lstStyle/>
        <a:p>
          <a:endParaRPr lang="it-IT"/>
        </a:p>
      </dgm:t>
    </dgm:pt>
    <dgm:pt modelId="{2EDAE6C7-50C5-47B8-91B8-740B1567BB41}" type="parTrans" cxnId="{853BF1E7-5AB7-44DF-B4C3-91F64A58D0C4}">
      <dgm:prSet/>
      <dgm:spPr/>
      <dgm:t>
        <a:bodyPr/>
        <a:lstStyle/>
        <a:p>
          <a:endParaRPr lang="it-IT"/>
        </a:p>
      </dgm:t>
    </dgm:pt>
    <dgm:pt modelId="{935A104C-1F7A-4034-BA29-F335CA012AB5}">
      <dgm:prSet phldrT="[Testo]"/>
      <dgm:spPr/>
      <dgm:t>
        <a:bodyPr/>
        <a:lstStyle/>
        <a:p>
          <a:r>
            <a:rPr lang="it-IT" dirty="0"/>
            <a:t>DOPAMINA euforia</a:t>
          </a:r>
        </a:p>
      </dgm:t>
    </dgm:pt>
    <dgm:pt modelId="{E56E8D92-7807-4C1F-8742-77C85C378654}" type="sibTrans" cxnId="{E24633DE-D21C-4AEA-8297-A7A80DF2104E}">
      <dgm:prSet/>
      <dgm:spPr/>
      <dgm:t>
        <a:bodyPr/>
        <a:lstStyle/>
        <a:p>
          <a:endParaRPr lang="it-IT"/>
        </a:p>
      </dgm:t>
    </dgm:pt>
    <dgm:pt modelId="{6DE7625B-2955-476A-8A1F-89760FB4B26D}" type="parTrans" cxnId="{E24633DE-D21C-4AEA-8297-A7A80DF2104E}">
      <dgm:prSet/>
      <dgm:spPr/>
      <dgm:t>
        <a:bodyPr/>
        <a:lstStyle/>
        <a:p>
          <a:endParaRPr lang="it-IT"/>
        </a:p>
      </dgm:t>
    </dgm:pt>
    <dgm:pt modelId="{6713776B-B773-4D13-B88A-CC7844260332}" type="pres">
      <dgm:prSet presAssocID="{D46029CC-C2E7-4226-BD75-F68AFCEBAE5E}" presName="compositeShape" presStyleCnt="0">
        <dgm:presLayoutVars>
          <dgm:chMax val="7"/>
          <dgm:dir/>
          <dgm:resizeHandles val="exact"/>
        </dgm:presLayoutVars>
      </dgm:prSet>
      <dgm:spPr/>
    </dgm:pt>
    <dgm:pt modelId="{18EDA488-AC0F-4980-AD78-67B74A24CB68}" type="pres">
      <dgm:prSet presAssocID="{6828C2D1-AF68-44E9-A4A6-C422408E1A70}" presName="circ1" presStyleLbl="vennNode1" presStyleIdx="0" presStyleCnt="3" custLinFactNeighborX="-34584" custLinFactNeighborY="10383"/>
      <dgm:spPr/>
    </dgm:pt>
    <dgm:pt modelId="{F4ABD2C9-2DB5-4F51-837F-69D931AE9EB1}" type="pres">
      <dgm:prSet presAssocID="{6828C2D1-AF68-44E9-A4A6-C422408E1A7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FD6D9B6-7533-4AB9-9286-A69054C44466}" type="pres">
      <dgm:prSet presAssocID="{935A104C-1F7A-4034-BA29-F335CA012AB5}" presName="circ2" presStyleLbl="vennNode1" presStyleIdx="1" presStyleCnt="3" custLinFactNeighborX="-15694" custLinFactNeighborY="-12534"/>
      <dgm:spPr/>
    </dgm:pt>
    <dgm:pt modelId="{FD0D2096-0DB9-431D-98DA-A225CD317C9C}" type="pres">
      <dgm:prSet presAssocID="{935A104C-1F7A-4034-BA29-F335CA012AB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BD4C824-A380-4BEC-9A69-D21452C52330}" type="pres">
      <dgm:prSet presAssocID="{2A8C285A-CBED-42E6-8415-68A3336806E7}" presName="circ3" presStyleLbl="vennNode1" presStyleIdx="2" presStyleCnt="3" custLinFactNeighborX="-15282" custLinFactNeighborY="-1058"/>
      <dgm:spPr/>
    </dgm:pt>
    <dgm:pt modelId="{1E610500-A326-4640-B41C-EFC9446A03D1}" type="pres">
      <dgm:prSet presAssocID="{2A8C285A-CBED-42E6-8415-68A3336806E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1687F15-70BA-4502-BBDF-5C7C6E45FF5B}" type="presOf" srcId="{2A8C285A-CBED-42E6-8415-68A3336806E7}" destId="{1E610500-A326-4640-B41C-EFC9446A03D1}" srcOrd="1" destOrd="0" presId="urn:microsoft.com/office/officeart/2005/8/layout/venn1"/>
    <dgm:cxn modelId="{5520B338-C930-48D0-ACB1-86696075D428}" type="presOf" srcId="{6828C2D1-AF68-44E9-A4A6-C422408E1A70}" destId="{18EDA488-AC0F-4980-AD78-67B74A24CB68}" srcOrd="1" destOrd="0" presId="urn:microsoft.com/office/officeart/2005/8/layout/venn1"/>
    <dgm:cxn modelId="{165A253F-3475-463C-AB44-A7D39EA7F80F}" type="presOf" srcId="{6828C2D1-AF68-44E9-A4A6-C422408E1A70}" destId="{F4ABD2C9-2DB5-4F51-837F-69D931AE9EB1}" srcOrd="0" destOrd="0" presId="urn:microsoft.com/office/officeart/2005/8/layout/venn1"/>
    <dgm:cxn modelId="{C4864840-CBCF-4DD8-8085-4745B31F0289}" type="presOf" srcId="{925DDAD1-3CAC-4536-B45C-65A6BCCB4E04}" destId="{18EDA488-AC0F-4980-AD78-67B74A24CB68}" srcOrd="0" destOrd="1" presId="urn:microsoft.com/office/officeart/2005/8/layout/venn1"/>
    <dgm:cxn modelId="{76359788-B482-4259-82B5-5DDF506EA969}" type="presOf" srcId="{925DDAD1-3CAC-4536-B45C-65A6BCCB4E04}" destId="{F4ABD2C9-2DB5-4F51-837F-69D931AE9EB1}" srcOrd="1" destOrd="1" presId="urn:microsoft.com/office/officeart/2005/8/layout/venn1"/>
    <dgm:cxn modelId="{484BB9A2-4AE8-4CD1-A376-C3527B107B71}" srcId="{D46029CC-C2E7-4226-BD75-F68AFCEBAE5E}" destId="{6828C2D1-AF68-44E9-A4A6-C422408E1A70}" srcOrd="0" destOrd="0" parTransId="{3D714B19-50F1-4A86-AD64-C05EF2D94696}" sibTransId="{3E0FDDEB-3E9F-41D5-8B3A-F53173DE10E1}"/>
    <dgm:cxn modelId="{4E3AAAA5-CCE2-4815-876C-9044F4C60B3C}" type="presOf" srcId="{D46029CC-C2E7-4226-BD75-F68AFCEBAE5E}" destId="{6713776B-B773-4D13-B88A-CC7844260332}" srcOrd="0" destOrd="0" presId="urn:microsoft.com/office/officeart/2005/8/layout/venn1"/>
    <dgm:cxn modelId="{D83065C1-8943-4125-9B1E-2B63A9AE61EF}" type="presOf" srcId="{935A104C-1F7A-4034-BA29-F335CA012AB5}" destId="{AFD6D9B6-7533-4AB9-9286-A69054C44466}" srcOrd="0" destOrd="0" presId="urn:microsoft.com/office/officeart/2005/8/layout/venn1"/>
    <dgm:cxn modelId="{CE2AC2C7-9A2A-4F0B-AC37-2279F2A94F70}" type="presOf" srcId="{2A8C285A-CBED-42E6-8415-68A3336806E7}" destId="{CBD4C824-A380-4BEC-9A69-D21452C52330}" srcOrd="0" destOrd="0" presId="urn:microsoft.com/office/officeart/2005/8/layout/venn1"/>
    <dgm:cxn modelId="{E24633DE-D21C-4AEA-8297-A7A80DF2104E}" srcId="{D46029CC-C2E7-4226-BD75-F68AFCEBAE5E}" destId="{935A104C-1F7A-4034-BA29-F335CA012AB5}" srcOrd="1" destOrd="0" parTransId="{6DE7625B-2955-476A-8A1F-89760FB4B26D}" sibTransId="{E56E8D92-7807-4C1F-8742-77C85C378654}"/>
    <dgm:cxn modelId="{57066BE6-DC2B-423E-87B8-BDB6297ED60C}" srcId="{6828C2D1-AF68-44E9-A4A6-C422408E1A70}" destId="{925DDAD1-3CAC-4536-B45C-65A6BCCB4E04}" srcOrd="0" destOrd="0" parTransId="{46BD2BD6-93B1-477A-B3D8-B43E9CC81689}" sibTransId="{7916F6EE-313A-463E-A3DD-7823E4FD926C}"/>
    <dgm:cxn modelId="{853BF1E7-5AB7-44DF-B4C3-91F64A58D0C4}" srcId="{D46029CC-C2E7-4226-BD75-F68AFCEBAE5E}" destId="{2A8C285A-CBED-42E6-8415-68A3336806E7}" srcOrd="2" destOrd="0" parTransId="{2EDAE6C7-50C5-47B8-91B8-740B1567BB41}" sibTransId="{0D7432ED-E6D6-47DB-BEBC-B30E76A23CE6}"/>
    <dgm:cxn modelId="{11A5ECEF-6FF7-4A7F-B413-67186F6361AF}" type="presOf" srcId="{935A104C-1F7A-4034-BA29-F335CA012AB5}" destId="{FD0D2096-0DB9-431D-98DA-A225CD317C9C}" srcOrd="1" destOrd="0" presId="urn:microsoft.com/office/officeart/2005/8/layout/venn1"/>
    <dgm:cxn modelId="{667026C4-12B9-4DDB-9820-C9B7CA7CAB79}" type="presParOf" srcId="{6713776B-B773-4D13-B88A-CC7844260332}" destId="{18EDA488-AC0F-4980-AD78-67B74A24CB68}" srcOrd="0" destOrd="0" presId="urn:microsoft.com/office/officeart/2005/8/layout/venn1"/>
    <dgm:cxn modelId="{E1828186-C8E0-4311-A036-5DBEFA34286B}" type="presParOf" srcId="{6713776B-B773-4D13-B88A-CC7844260332}" destId="{F4ABD2C9-2DB5-4F51-837F-69D931AE9EB1}" srcOrd="1" destOrd="0" presId="urn:microsoft.com/office/officeart/2005/8/layout/venn1"/>
    <dgm:cxn modelId="{F1B8C8D9-10DF-4AE1-A6D4-88621A2AC52E}" type="presParOf" srcId="{6713776B-B773-4D13-B88A-CC7844260332}" destId="{AFD6D9B6-7533-4AB9-9286-A69054C44466}" srcOrd="2" destOrd="0" presId="urn:microsoft.com/office/officeart/2005/8/layout/venn1"/>
    <dgm:cxn modelId="{5EC77F71-B1D3-48C3-8119-A35443529791}" type="presParOf" srcId="{6713776B-B773-4D13-B88A-CC7844260332}" destId="{FD0D2096-0DB9-431D-98DA-A225CD317C9C}" srcOrd="3" destOrd="0" presId="urn:microsoft.com/office/officeart/2005/8/layout/venn1"/>
    <dgm:cxn modelId="{93F35F4E-1AA0-4EA2-9261-4A8E61EEB01A}" type="presParOf" srcId="{6713776B-B773-4D13-B88A-CC7844260332}" destId="{CBD4C824-A380-4BEC-9A69-D21452C52330}" srcOrd="4" destOrd="0" presId="urn:microsoft.com/office/officeart/2005/8/layout/venn1"/>
    <dgm:cxn modelId="{B3B912A0-5529-4383-B171-71DBBB3AC46F}" type="presParOf" srcId="{6713776B-B773-4D13-B88A-CC7844260332}" destId="{1E610500-A326-4640-B41C-EFC9446A03D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0420EA-C55A-4B83-8204-E6E41D44E55B}" type="doc">
      <dgm:prSet loTypeId="urn:microsoft.com/office/officeart/2005/8/layout/gear1" loCatId="cycle" qsTypeId="urn:microsoft.com/office/officeart/2005/8/quickstyle/simple2" qsCatId="simple" csTypeId="urn:microsoft.com/office/officeart/2005/8/colors/accent3_4" csCatId="accent3" phldr="1"/>
      <dgm:spPr/>
    </dgm:pt>
    <dgm:pt modelId="{7F5A0F4A-51BA-4792-BAF0-3EA77429A40E}">
      <dgm:prSet phldrT="[Testo]" custT="1"/>
      <dgm:spPr/>
      <dgm:t>
        <a:bodyPr/>
        <a:lstStyle/>
        <a:p>
          <a:r>
            <a:rPr lang="it-IT" sz="1400" b="1" dirty="0"/>
            <a:t>Trattamento farmacologico </a:t>
          </a:r>
        </a:p>
        <a:p>
          <a:r>
            <a:rPr lang="it-IT" sz="1200" dirty="0"/>
            <a:t>Prima scelta: </a:t>
          </a:r>
          <a:r>
            <a:rPr lang="it-IT" sz="1600" dirty="0"/>
            <a:t>SSRI,SNRI</a:t>
          </a:r>
        </a:p>
        <a:p>
          <a:r>
            <a:rPr lang="it-IT" sz="1200" dirty="0"/>
            <a:t>Seconda scelta: inibitori della MAO e triciclici</a:t>
          </a:r>
        </a:p>
      </dgm:t>
    </dgm:pt>
    <dgm:pt modelId="{9E02717E-58A4-4BAE-BA08-7608E9DCF2F3}" type="parTrans" cxnId="{660E1696-49F0-49A5-B50B-BE3EA8879A1F}">
      <dgm:prSet/>
      <dgm:spPr/>
      <dgm:t>
        <a:bodyPr/>
        <a:lstStyle/>
        <a:p>
          <a:endParaRPr lang="it-IT"/>
        </a:p>
      </dgm:t>
    </dgm:pt>
    <dgm:pt modelId="{66F3E759-EC73-4009-91A3-C6AC902AA696}" type="sibTrans" cxnId="{660E1696-49F0-49A5-B50B-BE3EA8879A1F}">
      <dgm:prSet/>
      <dgm:spPr/>
      <dgm:t>
        <a:bodyPr/>
        <a:lstStyle/>
        <a:p>
          <a:endParaRPr lang="it-IT"/>
        </a:p>
      </dgm:t>
    </dgm:pt>
    <dgm:pt modelId="{63B9CBA5-C058-484D-91F8-ED9260EA0E14}">
      <dgm:prSet phldrT="[Testo]" custT="1"/>
      <dgm:spPr/>
      <dgm:t>
        <a:bodyPr/>
        <a:lstStyle/>
        <a:p>
          <a:r>
            <a:rPr lang="it-IT" sz="1200" b="1" dirty="0"/>
            <a:t>Supporto psicoterapeutico</a:t>
          </a:r>
        </a:p>
      </dgm:t>
    </dgm:pt>
    <dgm:pt modelId="{A2245418-C8BE-4885-BB47-551E76C35240}" type="parTrans" cxnId="{FD87871C-8CB8-4ADA-9207-A7C1A0D9832F}">
      <dgm:prSet/>
      <dgm:spPr/>
      <dgm:t>
        <a:bodyPr/>
        <a:lstStyle/>
        <a:p>
          <a:endParaRPr lang="it-IT"/>
        </a:p>
      </dgm:t>
    </dgm:pt>
    <dgm:pt modelId="{F3CA5179-BD1A-49AC-A36F-7B09E57ABA16}" type="sibTrans" cxnId="{FD87871C-8CB8-4ADA-9207-A7C1A0D9832F}">
      <dgm:prSet/>
      <dgm:spPr/>
      <dgm:t>
        <a:bodyPr/>
        <a:lstStyle/>
        <a:p>
          <a:endParaRPr lang="it-IT"/>
        </a:p>
      </dgm:t>
    </dgm:pt>
    <dgm:pt modelId="{0FADB671-72FE-4D6B-B13C-CE9C2E9E30C5}">
      <dgm:prSet phldrT="[Testo]"/>
      <dgm:spPr/>
      <dgm:t>
        <a:bodyPr/>
        <a:lstStyle/>
        <a:p>
          <a:r>
            <a:rPr lang="it-IT" b="1" dirty="0"/>
            <a:t>Trattamento somatico</a:t>
          </a:r>
        </a:p>
      </dgm:t>
    </dgm:pt>
    <dgm:pt modelId="{24F7DE40-35B7-4BB2-8244-F8F664DA14A2}" type="parTrans" cxnId="{D17FB604-A8FF-4FCC-965E-FC15FE3669FE}">
      <dgm:prSet/>
      <dgm:spPr/>
      <dgm:t>
        <a:bodyPr/>
        <a:lstStyle/>
        <a:p>
          <a:endParaRPr lang="it-IT"/>
        </a:p>
      </dgm:t>
    </dgm:pt>
    <dgm:pt modelId="{22EE1872-4ED2-4031-AA83-7D6DE2F20F78}" type="sibTrans" cxnId="{D17FB604-A8FF-4FCC-965E-FC15FE3669FE}">
      <dgm:prSet/>
      <dgm:spPr/>
      <dgm:t>
        <a:bodyPr/>
        <a:lstStyle/>
        <a:p>
          <a:endParaRPr lang="it-IT"/>
        </a:p>
      </dgm:t>
    </dgm:pt>
    <dgm:pt modelId="{CA367203-60AA-4C76-BBC5-D5B95D42E599}" type="pres">
      <dgm:prSet presAssocID="{DD0420EA-C55A-4B83-8204-E6E41D44E55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F8FB9CB-41F1-4576-B2D3-32172A922A81}" type="pres">
      <dgm:prSet presAssocID="{7F5A0F4A-51BA-4792-BAF0-3EA77429A40E}" presName="gear1" presStyleLbl="node1" presStyleIdx="0" presStyleCnt="3" custLinFactNeighborX="3887" custLinFactNeighborY="20936">
        <dgm:presLayoutVars>
          <dgm:chMax val="1"/>
          <dgm:bulletEnabled val="1"/>
        </dgm:presLayoutVars>
      </dgm:prSet>
      <dgm:spPr/>
    </dgm:pt>
    <dgm:pt modelId="{73F52123-FF2C-48CE-9FB3-A7CD2AA35470}" type="pres">
      <dgm:prSet presAssocID="{7F5A0F4A-51BA-4792-BAF0-3EA77429A40E}" presName="gear1srcNode" presStyleLbl="node1" presStyleIdx="0" presStyleCnt="3"/>
      <dgm:spPr/>
    </dgm:pt>
    <dgm:pt modelId="{9B5AC9AD-D3D6-4B64-8BC9-2D57D4D83805}" type="pres">
      <dgm:prSet presAssocID="{7F5A0F4A-51BA-4792-BAF0-3EA77429A40E}" presName="gear1dstNode" presStyleLbl="node1" presStyleIdx="0" presStyleCnt="3"/>
      <dgm:spPr/>
    </dgm:pt>
    <dgm:pt modelId="{CC942055-25D3-4705-A139-12AB06CCDCB0}" type="pres">
      <dgm:prSet presAssocID="{63B9CBA5-C058-484D-91F8-ED9260EA0E14}" presName="gear2" presStyleLbl="node1" presStyleIdx="1" presStyleCnt="3" custAng="0" custScaleX="131928" custScaleY="117784" custLinFactNeighborX="-2924" custLinFactNeighborY="-1889">
        <dgm:presLayoutVars>
          <dgm:chMax val="1"/>
          <dgm:bulletEnabled val="1"/>
        </dgm:presLayoutVars>
      </dgm:prSet>
      <dgm:spPr/>
    </dgm:pt>
    <dgm:pt modelId="{D34BAB2A-26CD-4F46-BB65-200571842211}" type="pres">
      <dgm:prSet presAssocID="{63B9CBA5-C058-484D-91F8-ED9260EA0E14}" presName="gear2srcNode" presStyleLbl="node1" presStyleIdx="1" presStyleCnt="3"/>
      <dgm:spPr/>
    </dgm:pt>
    <dgm:pt modelId="{D88B63AC-D675-4829-A9C6-D7D85C9D5481}" type="pres">
      <dgm:prSet presAssocID="{63B9CBA5-C058-484D-91F8-ED9260EA0E14}" presName="gear2dstNode" presStyleLbl="node1" presStyleIdx="1" presStyleCnt="3"/>
      <dgm:spPr/>
    </dgm:pt>
    <dgm:pt modelId="{7D0CEE6F-570D-470D-B9F4-0C587F059D29}" type="pres">
      <dgm:prSet presAssocID="{0FADB671-72FE-4D6B-B13C-CE9C2E9E30C5}" presName="gear3" presStyleLbl="node1" presStyleIdx="2" presStyleCnt="3" custLinFactNeighborX="2037" custLinFactNeighborY="-679"/>
      <dgm:spPr/>
    </dgm:pt>
    <dgm:pt modelId="{5B601BC6-6E82-46DE-B946-BAFEB19394C5}" type="pres">
      <dgm:prSet presAssocID="{0FADB671-72FE-4D6B-B13C-CE9C2E9E30C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5CA93E6-C56B-446A-A9D7-BC4617ABF135}" type="pres">
      <dgm:prSet presAssocID="{0FADB671-72FE-4D6B-B13C-CE9C2E9E30C5}" presName="gear3srcNode" presStyleLbl="node1" presStyleIdx="2" presStyleCnt="3"/>
      <dgm:spPr/>
    </dgm:pt>
    <dgm:pt modelId="{A965473D-ED06-4148-BD3A-91A210D9029C}" type="pres">
      <dgm:prSet presAssocID="{0FADB671-72FE-4D6B-B13C-CE9C2E9E30C5}" presName="gear3dstNode" presStyleLbl="node1" presStyleIdx="2" presStyleCnt="3"/>
      <dgm:spPr/>
    </dgm:pt>
    <dgm:pt modelId="{3C8B5E94-8FA6-4C1A-A1F4-BA139673E1CE}" type="pres">
      <dgm:prSet presAssocID="{66F3E759-EC73-4009-91A3-C6AC902AA696}" presName="connector1" presStyleLbl="sibTrans2D1" presStyleIdx="0" presStyleCnt="3"/>
      <dgm:spPr/>
    </dgm:pt>
    <dgm:pt modelId="{DDCBB174-B8C3-4839-9766-E4644470B7B4}" type="pres">
      <dgm:prSet presAssocID="{F3CA5179-BD1A-49AC-A36F-7B09E57ABA16}" presName="connector2" presStyleLbl="sibTrans2D1" presStyleIdx="1" presStyleCnt="3" custLinFactNeighborX="-7005" custLinFactNeighborY="-637"/>
      <dgm:spPr/>
    </dgm:pt>
    <dgm:pt modelId="{F2344968-BE7A-44FA-A514-95F8F7AFD909}" type="pres">
      <dgm:prSet presAssocID="{22EE1872-4ED2-4031-AA83-7D6DE2F20F78}" presName="connector3" presStyleLbl="sibTrans2D1" presStyleIdx="2" presStyleCnt="3" custLinFactNeighborX="3386" custLinFactNeighborY="5080"/>
      <dgm:spPr/>
    </dgm:pt>
  </dgm:ptLst>
  <dgm:cxnLst>
    <dgm:cxn modelId="{D17FB604-A8FF-4FCC-965E-FC15FE3669FE}" srcId="{DD0420EA-C55A-4B83-8204-E6E41D44E55B}" destId="{0FADB671-72FE-4D6B-B13C-CE9C2E9E30C5}" srcOrd="2" destOrd="0" parTransId="{24F7DE40-35B7-4BB2-8244-F8F664DA14A2}" sibTransId="{22EE1872-4ED2-4031-AA83-7D6DE2F20F78}"/>
    <dgm:cxn modelId="{D29AA207-FFEE-4F06-845D-FEDDEE8A033C}" type="presOf" srcId="{63B9CBA5-C058-484D-91F8-ED9260EA0E14}" destId="{CC942055-25D3-4705-A139-12AB06CCDCB0}" srcOrd="0" destOrd="0" presId="urn:microsoft.com/office/officeart/2005/8/layout/gear1"/>
    <dgm:cxn modelId="{76A5720E-7AD9-40FA-AA0C-AB55819503A8}" type="presOf" srcId="{0FADB671-72FE-4D6B-B13C-CE9C2E9E30C5}" destId="{5B601BC6-6E82-46DE-B946-BAFEB19394C5}" srcOrd="1" destOrd="0" presId="urn:microsoft.com/office/officeart/2005/8/layout/gear1"/>
    <dgm:cxn modelId="{6C7D0E10-4EB5-452A-B3E2-45E9290D74B2}" type="presOf" srcId="{66F3E759-EC73-4009-91A3-C6AC902AA696}" destId="{3C8B5E94-8FA6-4C1A-A1F4-BA139673E1CE}" srcOrd="0" destOrd="0" presId="urn:microsoft.com/office/officeart/2005/8/layout/gear1"/>
    <dgm:cxn modelId="{FD87871C-8CB8-4ADA-9207-A7C1A0D9832F}" srcId="{DD0420EA-C55A-4B83-8204-E6E41D44E55B}" destId="{63B9CBA5-C058-484D-91F8-ED9260EA0E14}" srcOrd="1" destOrd="0" parTransId="{A2245418-C8BE-4885-BB47-551E76C35240}" sibTransId="{F3CA5179-BD1A-49AC-A36F-7B09E57ABA16}"/>
    <dgm:cxn modelId="{36F0A832-8D22-418E-9E21-F06ED5613808}" type="presOf" srcId="{7F5A0F4A-51BA-4792-BAF0-3EA77429A40E}" destId="{9B5AC9AD-D3D6-4B64-8BC9-2D57D4D83805}" srcOrd="2" destOrd="0" presId="urn:microsoft.com/office/officeart/2005/8/layout/gear1"/>
    <dgm:cxn modelId="{2B428039-969D-4EEE-88CA-C1C7B115B52E}" type="presOf" srcId="{7F5A0F4A-51BA-4792-BAF0-3EA77429A40E}" destId="{73F52123-FF2C-48CE-9FB3-A7CD2AA35470}" srcOrd="1" destOrd="0" presId="urn:microsoft.com/office/officeart/2005/8/layout/gear1"/>
    <dgm:cxn modelId="{E82DA95B-33E1-4815-BB69-8DC74FF756C1}" type="presOf" srcId="{22EE1872-4ED2-4031-AA83-7D6DE2F20F78}" destId="{F2344968-BE7A-44FA-A514-95F8F7AFD909}" srcOrd="0" destOrd="0" presId="urn:microsoft.com/office/officeart/2005/8/layout/gear1"/>
    <dgm:cxn modelId="{B3895163-BA7E-4F76-9F59-27AC51BE81E0}" type="presOf" srcId="{DD0420EA-C55A-4B83-8204-E6E41D44E55B}" destId="{CA367203-60AA-4C76-BBC5-D5B95D42E599}" srcOrd="0" destOrd="0" presId="urn:microsoft.com/office/officeart/2005/8/layout/gear1"/>
    <dgm:cxn modelId="{22A21944-5A94-4DB5-9EF2-FF24FAFB89AA}" type="presOf" srcId="{0FADB671-72FE-4D6B-B13C-CE9C2E9E30C5}" destId="{A965473D-ED06-4148-BD3A-91A210D9029C}" srcOrd="3" destOrd="0" presId="urn:microsoft.com/office/officeart/2005/8/layout/gear1"/>
    <dgm:cxn modelId="{F017374D-4964-48B3-A555-C70870522AB9}" type="presOf" srcId="{0FADB671-72FE-4D6B-B13C-CE9C2E9E30C5}" destId="{7D0CEE6F-570D-470D-B9F4-0C587F059D29}" srcOrd="0" destOrd="0" presId="urn:microsoft.com/office/officeart/2005/8/layout/gear1"/>
    <dgm:cxn modelId="{BC861B71-EBE4-46AC-9270-BBB232EBF3B7}" type="presOf" srcId="{63B9CBA5-C058-484D-91F8-ED9260EA0E14}" destId="{D34BAB2A-26CD-4F46-BB65-200571842211}" srcOrd="1" destOrd="0" presId="urn:microsoft.com/office/officeart/2005/8/layout/gear1"/>
    <dgm:cxn modelId="{BC6A9256-7150-4AD0-AA99-43B87D640446}" type="presOf" srcId="{F3CA5179-BD1A-49AC-A36F-7B09E57ABA16}" destId="{DDCBB174-B8C3-4839-9766-E4644470B7B4}" srcOrd="0" destOrd="0" presId="urn:microsoft.com/office/officeart/2005/8/layout/gear1"/>
    <dgm:cxn modelId="{1ABE628E-0465-4B8D-8731-EB2E0B229036}" type="presOf" srcId="{7F5A0F4A-51BA-4792-BAF0-3EA77429A40E}" destId="{7F8FB9CB-41F1-4576-B2D3-32172A922A81}" srcOrd="0" destOrd="0" presId="urn:microsoft.com/office/officeart/2005/8/layout/gear1"/>
    <dgm:cxn modelId="{660E1696-49F0-49A5-B50B-BE3EA8879A1F}" srcId="{DD0420EA-C55A-4B83-8204-E6E41D44E55B}" destId="{7F5A0F4A-51BA-4792-BAF0-3EA77429A40E}" srcOrd="0" destOrd="0" parTransId="{9E02717E-58A4-4BAE-BA08-7608E9DCF2F3}" sibTransId="{66F3E759-EC73-4009-91A3-C6AC902AA696}"/>
    <dgm:cxn modelId="{0B84E5B5-D14C-424E-B3BE-F0F1CE39D5C2}" type="presOf" srcId="{63B9CBA5-C058-484D-91F8-ED9260EA0E14}" destId="{D88B63AC-D675-4829-A9C6-D7D85C9D5481}" srcOrd="2" destOrd="0" presId="urn:microsoft.com/office/officeart/2005/8/layout/gear1"/>
    <dgm:cxn modelId="{2CC8CCD0-BBF8-4293-B525-DBC54F7DA587}" type="presOf" srcId="{0FADB671-72FE-4D6B-B13C-CE9C2E9E30C5}" destId="{75CA93E6-C56B-446A-A9D7-BC4617ABF135}" srcOrd="2" destOrd="0" presId="urn:microsoft.com/office/officeart/2005/8/layout/gear1"/>
    <dgm:cxn modelId="{7C10D758-BCA8-411C-A5FC-139DDC108269}" type="presParOf" srcId="{CA367203-60AA-4C76-BBC5-D5B95D42E599}" destId="{7F8FB9CB-41F1-4576-B2D3-32172A922A81}" srcOrd="0" destOrd="0" presId="urn:microsoft.com/office/officeart/2005/8/layout/gear1"/>
    <dgm:cxn modelId="{A7B370B4-534C-4ED3-A490-2D78F4B64CEA}" type="presParOf" srcId="{CA367203-60AA-4C76-BBC5-D5B95D42E599}" destId="{73F52123-FF2C-48CE-9FB3-A7CD2AA35470}" srcOrd="1" destOrd="0" presId="urn:microsoft.com/office/officeart/2005/8/layout/gear1"/>
    <dgm:cxn modelId="{48BD6B02-CE72-4DEC-B10F-454EFC74D3DF}" type="presParOf" srcId="{CA367203-60AA-4C76-BBC5-D5B95D42E599}" destId="{9B5AC9AD-D3D6-4B64-8BC9-2D57D4D83805}" srcOrd="2" destOrd="0" presId="urn:microsoft.com/office/officeart/2005/8/layout/gear1"/>
    <dgm:cxn modelId="{96BB7E89-E7AC-4FAA-ADC2-457A3F985A3D}" type="presParOf" srcId="{CA367203-60AA-4C76-BBC5-D5B95D42E599}" destId="{CC942055-25D3-4705-A139-12AB06CCDCB0}" srcOrd="3" destOrd="0" presId="urn:microsoft.com/office/officeart/2005/8/layout/gear1"/>
    <dgm:cxn modelId="{1805563A-28C6-45D5-8281-B379433D2C8D}" type="presParOf" srcId="{CA367203-60AA-4C76-BBC5-D5B95D42E599}" destId="{D34BAB2A-26CD-4F46-BB65-200571842211}" srcOrd="4" destOrd="0" presId="urn:microsoft.com/office/officeart/2005/8/layout/gear1"/>
    <dgm:cxn modelId="{FC47B4E1-EE23-474B-8265-2C68F10A7CE9}" type="presParOf" srcId="{CA367203-60AA-4C76-BBC5-D5B95D42E599}" destId="{D88B63AC-D675-4829-A9C6-D7D85C9D5481}" srcOrd="5" destOrd="0" presId="urn:microsoft.com/office/officeart/2005/8/layout/gear1"/>
    <dgm:cxn modelId="{CF2D4425-2356-47E7-ABF6-C2EE914861E3}" type="presParOf" srcId="{CA367203-60AA-4C76-BBC5-D5B95D42E599}" destId="{7D0CEE6F-570D-470D-B9F4-0C587F059D29}" srcOrd="6" destOrd="0" presId="urn:microsoft.com/office/officeart/2005/8/layout/gear1"/>
    <dgm:cxn modelId="{B819391D-BC81-491C-8D03-92BE3E98A880}" type="presParOf" srcId="{CA367203-60AA-4C76-BBC5-D5B95D42E599}" destId="{5B601BC6-6E82-46DE-B946-BAFEB19394C5}" srcOrd="7" destOrd="0" presId="urn:microsoft.com/office/officeart/2005/8/layout/gear1"/>
    <dgm:cxn modelId="{EA672EBC-6FD0-4F04-83AD-4C20655E2317}" type="presParOf" srcId="{CA367203-60AA-4C76-BBC5-D5B95D42E599}" destId="{75CA93E6-C56B-446A-A9D7-BC4617ABF135}" srcOrd="8" destOrd="0" presId="urn:microsoft.com/office/officeart/2005/8/layout/gear1"/>
    <dgm:cxn modelId="{F2754E23-8FEF-4FE1-B30A-FA8BFF6BE4F6}" type="presParOf" srcId="{CA367203-60AA-4C76-BBC5-D5B95D42E599}" destId="{A965473D-ED06-4148-BD3A-91A210D9029C}" srcOrd="9" destOrd="0" presId="urn:microsoft.com/office/officeart/2005/8/layout/gear1"/>
    <dgm:cxn modelId="{618B4690-8034-4E60-B252-3972654F1269}" type="presParOf" srcId="{CA367203-60AA-4C76-BBC5-D5B95D42E599}" destId="{3C8B5E94-8FA6-4C1A-A1F4-BA139673E1CE}" srcOrd="10" destOrd="0" presId="urn:microsoft.com/office/officeart/2005/8/layout/gear1"/>
    <dgm:cxn modelId="{67322AA0-9F01-4B01-8834-F52D6F74B64B}" type="presParOf" srcId="{CA367203-60AA-4C76-BBC5-D5B95D42E599}" destId="{DDCBB174-B8C3-4839-9766-E4644470B7B4}" srcOrd="11" destOrd="0" presId="urn:microsoft.com/office/officeart/2005/8/layout/gear1"/>
    <dgm:cxn modelId="{B941BDC0-DE14-44F4-A020-1207A56CE963}" type="presParOf" srcId="{CA367203-60AA-4C76-BBC5-D5B95D42E599}" destId="{F2344968-BE7A-44FA-A514-95F8F7AFD90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0B3F91-741E-4D4A-8B91-4DFB02FC8524}" type="doc">
      <dgm:prSet loTypeId="urn:microsoft.com/office/officeart/2005/8/layout/vList2" loCatId="list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it-IT"/>
        </a:p>
      </dgm:t>
    </dgm:pt>
    <dgm:pt modelId="{3998A42E-631F-4183-8D89-A53B1CEC163A}">
      <dgm:prSet/>
      <dgm:spPr/>
      <dgm:t>
        <a:bodyPr/>
        <a:lstStyle/>
        <a:p>
          <a:pPr rtl="0"/>
          <a:r>
            <a:rPr lang="it-IT" b="1" dirty="0"/>
            <a:t>METODI</a:t>
          </a:r>
          <a:endParaRPr lang="it-IT" dirty="0"/>
        </a:p>
      </dgm:t>
    </dgm:pt>
    <dgm:pt modelId="{6C76F8C4-06FF-46B4-83B2-714BAFB87190}" type="parTrans" cxnId="{849F636A-2979-456E-9121-F5C6BFC3E262}">
      <dgm:prSet/>
      <dgm:spPr/>
      <dgm:t>
        <a:bodyPr/>
        <a:lstStyle/>
        <a:p>
          <a:endParaRPr lang="it-IT"/>
        </a:p>
      </dgm:t>
    </dgm:pt>
    <dgm:pt modelId="{437B258D-C1DA-44F7-85C1-2691A6CDB112}" type="sibTrans" cxnId="{849F636A-2979-456E-9121-F5C6BFC3E262}">
      <dgm:prSet/>
      <dgm:spPr/>
      <dgm:t>
        <a:bodyPr/>
        <a:lstStyle/>
        <a:p>
          <a:endParaRPr lang="it-IT"/>
        </a:p>
      </dgm:t>
    </dgm:pt>
    <dgm:pt modelId="{E935D39E-B3E0-42EA-AD3E-FF8613A9C5F9}">
      <dgm:prSet custT="1"/>
      <dgm:spPr/>
      <dgm:t>
        <a:bodyPr/>
        <a:lstStyle/>
        <a:p>
          <a:pPr rtl="0"/>
          <a:r>
            <a:rPr lang="it-IT" sz="1800" dirty="0"/>
            <a:t>Trial (fase 1) eseguito su 12 pz con depressione maggiore di grado moderato-severo, </a:t>
          </a:r>
          <a:r>
            <a:rPr lang="it-IT" sz="1800" i="1" dirty="0"/>
            <a:t>treatment-</a:t>
          </a:r>
          <a:r>
            <a:rPr lang="it-IT" sz="1800" i="1" dirty="0" err="1"/>
            <a:t>resistant</a:t>
          </a:r>
          <a:endParaRPr lang="it-IT" sz="1800" i="1" dirty="0"/>
        </a:p>
      </dgm:t>
    </dgm:pt>
    <dgm:pt modelId="{B7BA5544-99D2-4427-BD2C-98DBC9C7CF6C}" type="parTrans" cxnId="{B666C96D-4C28-4FAD-83E7-890F4CDD2619}">
      <dgm:prSet/>
      <dgm:spPr/>
      <dgm:t>
        <a:bodyPr/>
        <a:lstStyle/>
        <a:p>
          <a:endParaRPr lang="it-IT"/>
        </a:p>
      </dgm:t>
    </dgm:pt>
    <dgm:pt modelId="{51ECB82D-FB72-43EF-B3FC-CC5FD5BD1291}" type="sibTrans" cxnId="{B666C96D-4C28-4FAD-83E7-890F4CDD2619}">
      <dgm:prSet/>
      <dgm:spPr/>
      <dgm:t>
        <a:bodyPr/>
        <a:lstStyle/>
        <a:p>
          <a:endParaRPr lang="it-IT"/>
        </a:p>
      </dgm:t>
    </dgm:pt>
    <dgm:pt modelId="{184FC6CC-F5B7-49F8-9801-84428CEE30DB}">
      <dgm:prSet custT="1"/>
      <dgm:spPr/>
      <dgm:t>
        <a:bodyPr/>
        <a:lstStyle/>
        <a:p>
          <a:pPr rtl="0"/>
          <a:r>
            <a:rPr lang="it-IT" sz="1800" dirty="0"/>
            <a:t>Supporto psicoterapeutico: prima, durante e dopo ogni somministrazione</a:t>
          </a:r>
        </a:p>
      </dgm:t>
    </dgm:pt>
    <dgm:pt modelId="{7179CBB5-CED1-4701-AE6E-445DBA94FCC8}" type="parTrans" cxnId="{1DE34985-7E33-438F-98A4-4987FDA433E9}">
      <dgm:prSet/>
      <dgm:spPr/>
      <dgm:t>
        <a:bodyPr/>
        <a:lstStyle/>
        <a:p>
          <a:endParaRPr lang="it-IT"/>
        </a:p>
      </dgm:t>
    </dgm:pt>
    <dgm:pt modelId="{16202D25-E761-4712-B67B-93D3D291DFD0}" type="sibTrans" cxnId="{1DE34985-7E33-438F-98A4-4987FDA433E9}">
      <dgm:prSet/>
      <dgm:spPr/>
      <dgm:t>
        <a:bodyPr/>
        <a:lstStyle/>
        <a:p>
          <a:endParaRPr lang="it-IT"/>
        </a:p>
      </dgm:t>
    </dgm:pt>
    <dgm:pt modelId="{434BCE68-EC30-4A87-9EC7-EC5CD67AF056}">
      <dgm:prSet custT="1"/>
      <dgm:spPr/>
      <dgm:t>
        <a:bodyPr/>
        <a:lstStyle/>
        <a:p>
          <a:pPr rtl="0"/>
          <a:r>
            <a:rPr lang="it-IT" sz="1800" dirty="0"/>
            <a:t>Nessun gruppo di controllo (</a:t>
          </a:r>
          <a:r>
            <a:rPr lang="it-IT" sz="1800" i="1" dirty="0"/>
            <a:t>open label</a:t>
          </a:r>
          <a:r>
            <a:rPr lang="it-IT" sz="1800" dirty="0"/>
            <a:t>)</a:t>
          </a:r>
        </a:p>
      </dgm:t>
    </dgm:pt>
    <dgm:pt modelId="{759BE14B-AB6F-4437-977F-02CEAA1DDAC5}" type="parTrans" cxnId="{D36AEC8E-F69C-43EF-88FF-E073B45F438F}">
      <dgm:prSet/>
      <dgm:spPr/>
      <dgm:t>
        <a:bodyPr/>
        <a:lstStyle/>
        <a:p>
          <a:endParaRPr lang="it-IT"/>
        </a:p>
      </dgm:t>
    </dgm:pt>
    <dgm:pt modelId="{6BEFFCCB-97B0-4463-B197-DA36796FF191}" type="sibTrans" cxnId="{D36AEC8E-F69C-43EF-88FF-E073B45F438F}">
      <dgm:prSet/>
      <dgm:spPr/>
      <dgm:t>
        <a:bodyPr/>
        <a:lstStyle/>
        <a:p>
          <a:endParaRPr lang="it-IT"/>
        </a:p>
      </dgm:t>
    </dgm:pt>
    <dgm:pt modelId="{DBBB60F2-A203-476E-9782-862C5BDCEE50}">
      <dgm:prSet custT="1"/>
      <dgm:spPr/>
      <dgm:t>
        <a:bodyPr/>
        <a:lstStyle/>
        <a:p>
          <a:pPr rtl="0"/>
          <a:r>
            <a:rPr lang="it-IT" sz="1800" dirty="0"/>
            <a:t>Somministrazione di 2 dosi di psilocibina (10 mg e 25 mg a 7 giorni di distanza)</a:t>
          </a:r>
        </a:p>
      </dgm:t>
    </dgm:pt>
    <dgm:pt modelId="{F4B03470-97AE-480E-A0F1-AFEBC6289A69}" type="sibTrans" cxnId="{89ECE354-85AE-4EA4-85E6-940B114069E8}">
      <dgm:prSet/>
      <dgm:spPr/>
      <dgm:t>
        <a:bodyPr/>
        <a:lstStyle/>
        <a:p>
          <a:endParaRPr lang="it-IT"/>
        </a:p>
      </dgm:t>
    </dgm:pt>
    <dgm:pt modelId="{AACD4D14-9504-4DB4-80BD-6F0952468391}" type="parTrans" cxnId="{89ECE354-85AE-4EA4-85E6-940B114069E8}">
      <dgm:prSet/>
      <dgm:spPr/>
      <dgm:t>
        <a:bodyPr/>
        <a:lstStyle/>
        <a:p>
          <a:endParaRPr lang="it-IT"/>
        </a:p>
      </dgm:t>
    </dgm:pt>
    <dgm:pt modelId="{DCB622DC-AE5B-4496-B0F7-78BD9CE52E8B}" type="pres">
      <dgm:prSet presAssocID="{360B3F91-741E-4D4A-8B91-4DFB02FC8524}" presName="linear" presStyleCnt="0">
        <dgm:presLayoutVars>
          <dgm:animLvl val="lvl"/>
          <dgm:resizeHandles val="exact"/>
        </dgm:presLayoutVars>
      </dgm:prSet>
      <dgm:spPr/>
    </dgm:pt>
    <dgm:pt modelId="{91590205-D3D7-461A-86B6-54AF2ABC1CB9}" type="pres">
      <dgm:prSet presAssocID="{3998A42E-631F-4183-8D89-A53B1CEC163A}" presName="parentText" presStyleLbl="node1" presStyleIdx="0" presStyleCnt="1" custFlipHor="1" custScaleX="93627" custScaleY="33370" custLinFactNeighborY="-52498">
        <dgm:presLayoutVars>
          <dgm:chMax val="0"/>
          <dgm:bulletEnabled val="1"/>
        </dgm:presLayoutVars>
      </dgm:prSet>
      <dgm:spPr/>
    </dgm:pt>
    <dgm:pt modelId="{D523356B-74B2-4E8C-96D8-0124CBC5B411}" type="pres">
      <dgm:prSet presAssocID="{3998A42E-631F-4183-8D89-A53B1CEC163A}" presName="childText" presStyleLbl="revTx" presStyleIdx="0" presStyleCnt="1" custScaleY="109356" custLinFactNeighborY="-22047">
        <dgm:presLayoutVars>
          <dgm:bulletEnabled val="1"/>
        </dgm:presLayoutVars>
      </dgm:prSet>
      <dgm:spPr/>
    </dgm:pt>
  </dgm:ptLst>
  <dgm:cxnLst>
    <dgm:cxn modelId="{CB4A4525-F5D0-4A42-B644-A370F0F8F3F8}" type="presOf" srcId="{3998A42E-631F-4183-8D89-A53B1CEC163A}" destId="{91590205-D3D7-461A-86B6-54AF2ABC1CB9}" srcOrd="0" destOrd="0" presId="urn:microsoft.com/office/officeart/2005/8/layout/vList2"/>
    <dgm:cxn modelId="{5F88BB5D-E718-49E9-92C7-0751C172F8E7}" type="presOf" srcId="{360B3F91-741E-4D4A-8B91-4DFB02FC8524}" destId="{DCB622DC-AE5B-4496-B0F7-78BD9CE52E8B}" srcOrd="0" destOrd="0" presId="urn:microsoft.com/office/officeart/2005/8/layout/vList2"/>
    <dgm:cxn modelId="{849F636A-2979-456E-9121-F5C6BFC3E262}" srcId="{360B3F91-741E-4D4A-8B91-4DFB02FC8524}" destId="{3998A42E-631F-4183-8D89-A53B1CEC163A}" srcOrd="0" destOrd="0" parTransId="{6C76F8C4-06FF-46B4-83B2-714BAFB87190}" sibTransId="{437B258D-C1DA-44F7-85C1-2691A6CDB112}"/>
    <dgm:cxn modelId="{B666C96D-4C28-4FAD-83E7-890F4CDD2619}" srcId="{3998A42E-631F-4183-8D89-A53B1CEC163A}" destId="{E935D39E-B3E0-42EA-AD3E-FF8613A9C5F9}" srcOrd="0" destOrd="0" parTransId="{B7BA5544-99D2-4427-BD2C-98DBC9C7CF6C}" sibTransId="{51ECB82D-FB72-43EF-B3FC-CC5FD5BD1291}"/>
    <dgm:cxn modelId="{89ECE354-85AE-4EA4-85E6-940B114069E8}" srcId="{3998A42E-631F-4183-8D89-A53B1CEC163A}" destId="{DBBB60F2-A203-476E-9782-862C5BDCEE50}" srcOrd="1" destOrd="0" parTransId="{AACD4D14-9504-4DB4-80BD-6F0952468391}" sibTransId="{F4B03470-97AE-480E-A0F1-AFEBC6289A69}"/>
    <dgm:cxn modelId="{2E870582-96BB-4E4A-B6DC-E6C20497791E}" type="presOf" srcId="{184FC6CC-F5B7-49F8-9801-84428CEE30DB}" destId="{D523356B-74B2-4E8C-96D8-0124CBC5B411}" srcOrd="0" destOrd="2" presId="urn:microsoft.com/office/officeart/2005/8/layout/vList2"/>
    <dgm:cxn modelId="{1DE34985-7E33-438F-98A4-4987FDA433E9}" srcId="{3998A42E-631F-4183-8D89-A53B1CEC163A}" destId="{184FC6CC-F5B7-49F8-9801-84428CEE30DB}" srcOrd="2" destOrd="0" parTransId="{7179CBB5-CED1-4701-AE6E-445DBA94FCC8}" sibTransId="{16202D25-E761-4712-B67B-93D3D291DFD0}"/>
    <dgm:cxn modelId="{D36AEC8E-F69C-43EF-88FF-E073B45F438F}" srcId="{3998A42E-631F-4183-8D89-A53B1CEC163A}" destId="{434BCE68-EC30-4A87-9EC7-EC5CD67AF056}" srcOrd="3" destOrd="0" parTransId="{759BE14B-AB6F-4437-977F-02CEAA1DDAC5}" sibTransId="{6BEFFCCB-97B0-4463-B197-DA36796FF191}"/>
    <dgm:cxn modelId="{924F8AB4-BBDF-45A6-8936-5678C55E7C04}" type="presOf" srcId="{DBBB60F2-A203-476E-9782-862C5BDCEE50}" destId="{D523356B-74B2-4E8C-96D8-0124CBC5B411}" srcOrd="0" destOrd="1" presId="urn:microsoft.com/office/officeart/2005/8/layout/vList2"/>
    <dgm:cxn modelId="{2494D2C1-7AB8-435D-AA43-BEA0A50CA180}" type="presOf" srcId="{E935D39E-B3E0-42EA-AD3E-FF8613A9C5F9}" destId="{D523356B-74B2-4E8C-96D8-0124CBC5B411}" srcOrd="0" destOrd="0" presId="urn:microsoft.com/office/officeart/2005/8/layout/vList2"/>
    <dgm:cxn modelId="{897358DC-315D-4D05-ACA2-F7F0C0E072C7}" type="presOf" srcId="{434BCE68-EC30-4A87-9EC7-EC5CD67AF056}" destId="{D523356B-74B2-4E8C-96D8-0124CBC5B411}" srcOrd="0" destOrd="3" presId="urn:microsoft.com/office/officeart/2005/8/layout/vList2"/>
    <dgm:cxn modelId="{13CC6669-E614-437D-9A4A-4A9C013EFFB4}" type="presParOf" srcId="{DCB622DC-AE5B-4496-B0F7-78BD9CE52E8B}" destId="{91590205-D3D7-461A-86B6-54AF2ABC1CB9}" srcOrd="0" destOrd="0" presId="urn:microsoft.com/office/officeart/2005/8/layout/vList2"/>
    <dgm:cxn modelId="{D596BE16-E9EF-4826-83F2-734C4E826EBD}" type="presParOf" srcId="{DCB622DC-AE5B-4496-B0F7-78BD9CE52E8B}" destId="{D523356B-74B2-4E8C-96D8-0124CBC5B41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AC53E1-F75C-43E5-9024-8FF81C845DDD}">
      <dsp:nvSpPr>
        <dsp:cNvPr id="0" name=""/>
        <dsp:cNvSpPr/>
      </dsp:nvSpPr>
      <dsp:spPr>
        <a:xfrm rot="5400000">
          <a:off x="35164" y="2592456"/>
          <a:ext cx="1756579" cy="15282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Diminuzione di interesse per qualsiasi attività </a:t>
          </a:r>
        </a:p>
      </dsp:txBody>
      <dsp:txXfrm rot="-5400000">
        <a:off x="387489" y="2752013"/>
        <a:ext cx="1051928" cy="1209111"/>
      </dsp:txXfrm>
    </dsp:sp>
    <dsp:sp modelId="{8AD816CC-EE19-43F3-B123-912A5ABFD67B}">
      <dsp:nvSpPr>
        <dsp:cNvPr id="0" name=""/>
        <dsp:cNvSpPr/>
      </dsp:nvSpPr>
      <dsp:spPr>
        <a:xfrm>
          <a:off x="4701747" y="352835"/>
          <a:ext cx="1960343" cy="1053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A02C5F-5EA6-46FB-A2FE-9F660E71991F}">
      <dsp:nvSpPr>
        <dsp:cNvPr id="0" name=""/>
        <dsp:cNvSpPr/>
      </dsp:nvSpPr>
      <dsp:spPr>
        <a:xfrm rot="5400000">
          <a:off x="845276" y="1113381"/>
          <a:ext cx="1756579" cy="15282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Umore depresso</a:t>
          </a:r>
        </a:p>
      </dsp:txBody>
      <dsp:txXfrm rot="-5400000">
        <a:off x="1197601" y="1272938"/>
        <a:ext cx="1051928" cy="1209111"/>
      </dsp:txXfrm>
    </dsp:sp>
    <dsp:sp modelId="{5C6D4EC6-81E0-4F38-9784-2C4D95BF61DC}">
      <dsp:nvSpPr>
        <dsp:cNvPr id="0" name=""/>
        <dsp:cNvSpPr/>
      </dsp:nvSpPr>
      <dsp:spPr>
        <a:xfrm rot="5400000">
          <a:off x="2512922" y="1113381"/>
          <a:ext cx="1756579" cy="15282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Variazioni del peso non dovute alla dieta </a:t>
          </a:r>
        </a:p>
      </dsp:txBody>
      <dsp:txXfrm rot="-5400000">
        <a:off x="2865247" y="1272938"/>
        <a:ext cx="1051928" cy="1209111"/>
      </dsp:txXfrm>
    </dsp:sp>
    <dsp:sp modelId="{2562EDA1-1B6F-4050-B18C-F88E595F2AE4}">
      <dsp:nvSpPr>
        <dsp:cNvPr id="0" name=""/>
        <dsp:cNvSpPr/>
      </dsp:nvSpPr>
      <dsp:spPr>
        <a:xfrm>
          <a:off x="338402" y="1843820"/>
          <a:ext cx="1897106" cy="1053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5E1B91-655E-4035-8479-796C44B96DFD}">
      <dsp:nvSpPr>
        <dsp:cNvPr id="0" name=""/>
        <dsp:cNvSpPr/>
      </dsp:nvSpPr>
      <dsp:spPr>
        <a:xfrm rot="5400000">
          <a:off x="4148611" y="1143910"/>
          <a:ext cx="1756579" cy="15282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Rallentamento psicomotorio e faticabilità</a:t>
          </a:r>
        </a:p>
      </dsp:txBody>
      <dsp:txXfrm rot="-5400000">
        <a:off x="4500936" y="1303467"/>
        <a:ext cx="1051928" cy="1209111"/>
      </dsp:txXfrm>
    </dsp:sp>
    <dsp:sp modelId="{AB3099B5-FA5B-44BA-B213-DE8601208FD2}">
      <dsp:nvSpPr>
        <dsp:cNvPr id="0" name=""/>
        <dsp:cNvSpPr/>
      </dsp:nvSpPr>
      <dsp:spPr>
        <a:xfrm rot="5400000">
          <a:off x="3360627" y="2602996"/>
          <a:ext cx="1756579" cy="15282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Ridotta capacità di attenzione e concentrazione</a:t>
          </a:r>
        </a:p>
      </dsp:txBody>
      <dsp:txXfrm rot="-5400000">
        <a:off x="3712952" y="2762553"/>
        <a:ext cx="1051928" cy="1209111"/>
      </dsp:txXfrm>
    </dsp:sp>
    <dsp:sp modelId="{321C8D29-8AFE-46C6-8257-C634ABA6AEF9}">
      <dsp:nvSpPr>
        <dsp:cNvPr id="0" name=""/>
        <dsp:cNvSpPr/>
      </dsp:nvSpPr>
      <dsp:spPr>
        <a:xfrm>
          <a:off x="4701747" y="3334805"/>
          <a:ext cx="1960343" cy="1053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78AB00-9F2E-46A2-B5EA-48F2E6FA744A}">
      <dsp:nvSpPr>
        <dsp:cNvPr id="0" name=""/>
        <dsp:cNvSpPr/>
      </dsp:nvSpPr>
      <dsp:spPr>
        <a:xfrm rot="5400000">
          <a:off x="1689269" y="2565686"/>
          <a:ext cx="1756579" cy="15282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Ridotta autostima e frequenti pensieri di morte</a:t>
          </a:r>
        </a:p>
      </dsp:txBody>
      <dsp:txXfrm rot="-5400000">
        <a:off x="2041594" y="2725243"/>
        <a:ext cx="1051928" cy="12091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DA488-AC0F-4980-AD78-67B74A24CB68}">
      <dsp:nvSpPr>
        <dsp:cNvPr id="0" name=""/>
        <dsp:cNvSpPr/>
      </dsp:nvSpPr>
      <dsp:spPr>
        <a:xfrm>
          <a:off x="1234443" y="495777"/>
          <a:ext cx="3976927" cy="3976927"/>
        </a:xfrm>
        <a:prstGeom prst="ellipse">
          <a:avLst/>
        </a:prstGeom>
        <a:solidFill>
          <a:schemeClr val="accent3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isometricOffAxis1Right" zoom="82000"/>
          <a:lightRig rig="morning" dir="t">
            <a:rot lat="0" lon="0" rev="204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/>
            <a:t>SEROTONINA ideazione suicidio, impulsività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2000" kern="1200" dirty="0"/>
        </a:p>
      </dsp:txBody>
      <dsp:txXfrm>
        <a:off x="1764700" y="1191739"/>
        <a:ext cx="2916413" cy="1789617"/>
      </dsp:txXfrm>
    </dsp:sp>
    <dsp:sp modelId="{AFD6D9B6-7533-4AB9-9286-A69054C44466}">
      <dsp:nvSpPr>
        <dsp:cNvPr id="0" name=""/>
        <dsp:cNvSpPr/>
      </dsp:nvSpPr>
      <dsp:spPr>
        <a:xfrm>
          <a:off x="3420693" y="2069964"/>
          <a:ext cx="3976927" cy="3976927"/>
        </a:xfrm>
        <a:prstGeom prst="ellipse">
          <a:avLst/>
        </a:prstGeom>
        <a:solidFill>
          <a:schemeClr val="accent3">
            <a:shade val="80000"/>
            <a:alpha val="50000"/>
            <a:hueOff val="-320981"/>
            <a:satOff val="-16983"/>
            <a:lumOff val="27163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isometricOffAxis1Right" zoom="82000"/>
          <a:lightRig rig="morning" dir="t">
            <a:rot lat="0" lon="0" rev="204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/>
            <a:t>DOPAMINA euforia</a:t>
          </a:r>
        </a:p>
      </dsp:txBody>
      <dsp:txXfrm>
        <a:off x="4636970" y="3097337"/>
        <a:ext cx="2386156" cy="2187310"/>
      </dsp:txXfrm>
    </dsp:sp>
    <dsp:sp modelId="{CBD4C824-A380-4BEC-9A69-D21452C52330}">
      <dsp:nvSpPr>
        <dsp:cNvPr id="0" name=""/>
        <dsp:cNvSpPr/>
      </dsp:nvSpPr>
      <dsp:spPr>
        <a:xfrm>
          <a:off x="567062" y="2526356"/>
          <a:ext cx="3976927" cy="3976927"/>
        </a:xfrm>
        <a:prstGeom prst="ellipse">
          <a:avLst/>
        </a:prstGeom>
        <a:solidFill>
          <a:schemeClr val="accent3">
            <a:shade val="80000"/>
            <a:alpha val="50000"/>
            <a:hueOff val="-320981"/>
            <a:satOff val="-16983"/>
            <a:lumOff val="27163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isometricOffAxis1Right" zoom="82000"/>
          <a:lightRig rig="morning" dir="t">
            <a:rot lat="0" lon="0" rev="204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/>
            <a:t>NORADRENALINA concentrazione, attenzione</a:t>
          </a:r>
        </a:p>
      </dsp:txBody>
      <dsp:txXfrm>
        <a:off x="941556" y="3553729"/>
        <a:ext cx="2386156" cy="2187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FB9CB-41F1-4576-B2D3-32172A922A81}">
      <dsp:nvSpPr>
        <dsp:cNvPr id="0" name=""/>
        <dsp:cNvSpPr/>
      </dsp:nvSpPr>
      <dsp:spPr>
        <a:xfrm>
          <a:off x="2978027" y="1885437"/>
          <a:ext cx="2304424" cy="2304424"/>
        </a:xfrm>
        <a:prstGeom prst="gear9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Trattamento farmacologico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Prima scelta: </a:t>
          </a:r>
          <a:r>
            <a:rPr lang="it-IT" sz="1600" kern="1200" dirty="0"/>
            <a:t>SSRI,SNRI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Seconda scelta: inibitori della MAO e triciclici</a:t>
          </a:r>
        </a:p>
      </dsp:txBody>
      <dsp:txXfrm>
        <a:off x="3441319" y="2425237"/>
        <a:ext cx="1377840" cy="1184522"/>
      </dsp:txXfrm>
    </dsp:sp>
    <dsp:sp modelId="{CC942055-25D3-4705-A139-12AB06CCDCB0}">
      <dsp:nvSpPr>
        <dsp:cNvPr id="0" name=""/>
        <dsp:cNvSpPr/>
      </dsp:nvSpPr>
      <dsp:spPr>
        <a:xfrm>
          <a:off x="1231146" y="1160072"/>
          <a:ext cx="2211040" cy="1973994"/>
        </a:xfrm>
        <a:prstGeom prst="gear6">
          <a:avLst/>
        </a:prstGeom>
        <a:solidFill>
          <a:schemeClr val="accent3">
            <a:shade val="50000"/>
            <a:hueOff val="-312358"/>
            <a:satOff val="-17687"/>
            <a:lumOff val="308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/>
            <a:t>Supporto psicoterapeutico</a:t>
          </a:r>
        </a:p>
      </dsp:txBody>
      <dsp:txXfrm>
        <a:off x="1762562" y="1660035"/>
        <a:ext cx="1148208" cy="974068"/>
      </dsp:txXfrm>
    </dsp:sp>
    <dsp:sp modelId="{7D0CEE6F-570D-470D-B9F4-0C587F059D29}">
      <dsp:nvSpPr>
        <dsp:cNvPr id="0" name=""/>
        <dsp:cNvSpPr/>
      </dsp:nvSpPr>
      <dsp:spPr>
        <a:xfrm rot="20700000">
          <a:off x="2527365" y="184524"/>
          <a:ext cx="1642083" cy="1642083"/>
        </a:xfrm>
        <a:prstGeom prst="gear6">
          <a:avLst/>
        </a:prstGeom>
        <a:solidFill>
          <a:schemeClr val="accent3">
            <a:shade val="50000"/>
            <a:hueOff val="-312358"/>
            <a:satOff val="-17687"/>
            <a:lumOff val="308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 dirty="0"/>
            <a:t>Trattamento somatico</a:t>
          </a:r>
        </a:p>
      </dsp:txBody>
      <dsp:txXfrm rot="-20700000">
        <a:off x="2887522" y="544682"/>
        <a:ext cx="921769" cy="921769"/>
      </dsp:txXfrm>
    </dsp:sp>
    <dsp:sp modelId="{3C8B5E94-8FA6-4C1A-A1F4-BA139673E1CE}">
      <dsp:nvSpPr>
        <dsp:cNvPr id="0" name=""/>
        <dsp:cNvSpPr/>
      </dsp:nvSpPr>
      <dsp:spPr>
        <a:xfrm>
          <a:off x="2711211" y="1537732"/>
          <a:ext cx="2949662" cy="2949662"/>
        </a:xfrm>
        <a:prstGeom prst="circularArrow">
          <a:avLst>
            <a:gd name="adj1" fmla="val 4687"/>
            <a:gd name="adj2" fmla="val 299029"/>
            <a:gd name="adj3" fmla="val 2516141"/>
            <a:gd name="adj4" fmla="val 15861331"/>
            <a:gd name="adj5" fmla="val 5469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DCBB174-B8C3-4839-9766-E4644470B7B4}">
      <dsp:nvSpPr>
        <dsp:cNvPr id="0" name=""/>
        <dsp:cNvSpPr/>
      </dsp:nvSpPr>
      <dsp:spPr>
        <a:xfrm>
          <a:off x="1100766" y="956300"/>
          <a:ext cx="2143114" cy="214311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shade val="90000"/>
            <a:hueOff val="-320915"/>
            <a:satOff val="-16757"/>
            <a:lumOff val="256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2344968-BE7A-44FA-A514-95F8F7AFD909}">
      <dsp:nvSpPr>
        <dsp:cNvPr id="0" name=""/>
        <dsp:cNvSpPr/>
      </dsp:nvSpPr>
      <dsp:spPr>
        <a:xfrm>
          <a:off x="2184808" y="-57750"/>
          <a:ext cx="2310708" cy="231070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shade val="90000"/>
            <a:hueOff val="-320915"/>
            <a:satOff val="-16757"/>
            <a:lumOff val="256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90205-D3D7-461A-86B6-54AF2ABC1CB9}">
      <dsp:nvSpPr>
        <dsp:cNvPr id="0" name=""/>
        <dsp:cNvSpPr/>
      </dsp:nvSpPr>
      <dsp:spPr>
        <a:xfrm flipH="1">
          <a:off x="378363" y="0"/>
          <a:ext cx="11117225" cy="512242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shade val="8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1" kern="1200" dirty="0"/>
            <a:t>METODI</a:t>
          </a:r>
          <a:endParaRPr lang="it-IT" sz="2100" kern="1200" dirty="0"/>
        </a:p>
      </dsp:txBody>
      <dsp:txXfrm>
        <a:off x="403369" y="25006"/>
        <a:ext cx="11067213" cy="462230"/>
      </dsp:txXfrm>
    </dsp:sp>
    <dsp:sp modelId="{D523356B-74B2-4E8C-96D8-0124CBC5B411}">
      <dsp:nvSpPr>
        <dsp:cNvPr id="0" name=""/>
        <dsp:cNvSpPr/>
      </dsp:nvSpPr>
      <dsp:spPr>
        <a:xfrm>
          <a:off x="0" y="659389"/>
          <a:ext cx="11873953" cy="1340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998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800" kern="1200" dirty="0"/>
            <a:t>Trial (fase 1) eseguito su 12 pz con depressione maggiore di grado moderato-severo, </a:t>
          </a:r>
          <a:r>
            <a:rPr lang="it-IT" sz="1800" i="1" kern="1200" dirty="0"/>
            <a:t>treatment-</a:t>
          </a:r>
          <a:r>
            <a:rPr lang="it-IT" sz="1800" i="1" kern="1200" dirty="0" err="1"/>
            <a:t>resistant</a:t>
          </a:r>
          <a:endParaRPr lang="it-IT" sz="1800" i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800" kern="1200" dirty="0"/>
            <a:t>Somministrazione di 2 dosi di psilocibina (10 mg e 25 mg a 7 giorni di distanza)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800" kern="1200" dirty="0"/>
            <a:t>Supporto psicoterapeutico: prima, durante e dopo ogni somministrazione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800" kern="1200" dirty="0"/>
            <a:t>Nessun gruppo di controllo (</a:t>
          </a:r>
          <a:r>
            <a:rPr lang="it-IT" sz="1800" i="1" kern="1200" dirty="0"/>
            <a:t>open label</a:t>
          </a:r>
          <a:r>
            <a:rPr lang="it-IT" sz="1800" kern="1200" dirty="0"/>
            <a:t>)</a:t>
          </a:r>
        </a:p>
      </dsp:txBody>
      <dsp:txXfrm>
        <a:off x="0" y="659389"/>
        <a:ext cx="11873953" cy="1340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2FDB6-462A-4D0C-9CDA-9CA8F8615A3D}" type="datetimeFigureOut">
              <a:rPr lang="it-IT" smtClean="0"/>
              <a:t>08/04/2019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C5495-AB16-49DD-B070-48CD4C0686D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8695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72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585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290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902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smtClean="0"/>
              <a:pPr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337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453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611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742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501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683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srgbClr val="455F51"/>
                </a:solidFill>
              </a:rPr>
              <a:pPr/>
              <a:t>‹N›</a:t>
            </a:fld>
            <a:endParaRPr lang="en-US" dirty="0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764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5574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745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9520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938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30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smtClean="0"/>
              <a:pPr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5994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627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813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509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0541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05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3526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srgbClr val="455F51"/>
                </a:solidFill>
              </a:rPr>
              <a:pPr/>
              <a:t>‹N›</a:t>
            </a:fld>
            <a:endParaRPr lang="en-US" dirty="0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531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2087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6623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765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720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70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39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68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45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91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80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35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91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4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2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bebeblog.it/post/7033/lavoretti-dautunno-il-funghetto-con-la-filastrocca" TargetMode="Externa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D5F2A6C-DEBF-4423-98EF-61438D0EE8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/>
          </a:blip>
          <a:srcRect t="5014" b="10716"/>
          <a:stretch/>
        </p:blipFill>
        <p:spPr>
          <a:xfrm>
            <a:off x="20" y="20330"/>
            <a:ext cx="1219198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7366BDD-7DF5-4BEB-B7C1-81A72627E8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it-IT" sz="5000" dirty="0">
                <a:solidFill>
                  <a:srgbClr val="FFFFFF"/>
                </a:solidFill>
              </a:rPr>
              <a:t>UTILIZZO DEGLI PSICHEDELICI NELLO STUDIO DEI NETWORK CEREBRALI E IPOTESI TERAPEUTICA PER LA CURA DELLA DEPRESSIONE MAGGIORE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A58C89D-36F8-45E8-965F-DA89947BC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498611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r>
              <a:rPr lang="it-IT" sz="2100" b="1" cap="none" dirty="0">
                <a:solidFill>
                  <a:srgbClr val="FFFFFF"/>
                </a:solidFill>
              </a:rPr>
              <a:t>Luigi De Angelis                                                     </a:t>
            </a:r>
            <a:r>
              <a:rPr lang="it-IT" sz="1600" cap="none" dirty="0">
                <a:solidFill>
                  <a:srgbClr val="FFFFFF"/>
                </a:solidFill>
              </a:rPr>
              <a:t>Facoltà di Medicina e Chirurgia</a:t>
            </a:r>
          </a:p>
          <a:p>
            <a:pPr>
              <a:lnSpc>
                <a:spcPct val="50000"/>
              </a:lnSpc>
            </a:pPr>
            <a:r>
              <a:rPr lang="it-IT" sz="2100" b="1" cap="none" dirty="0">
                <a:solidFill>
                  <a:srgbClr val="FFFFFF"/>
                </a:solidFill>
              </a:rPr>
              <a:t>Chiara Ciccarè                                                        </a:t>
            </a:r>
            <a:r>
              <a:rPr lang="it-IT" sz="1600" cap="none" dirty="0">
                <a:solidFill>
                  <a:srgbClr val="FFFFFF"/>
                </a:solidFill>
              </a:rPr>
              <a:t>Università di Roma Tor Vergata </a:t>
            </a:r>
            <a:endParaRPr lang="it-IT" sz="1600" b="1" cap="none" dirty="0">
              <a:solidFill>
                <a:srgbClr val="FFFFFF"/>
              </a:solidFill>
            </a:endParaRPr>
          </a:p>
          <a:p>
            <a:r>
              <a:rPr lang="it-IT" sz="1500" cap="none" dirty="0">
                <a:solidFill>
                  <a:srgbClr val="FFFFFF"/>
                </a:solidFill>
              </a:rPr>
              <a:t>                                                                                                  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4BE1C0-923F-4557-952F-150367D02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F1A0E2E-CDD4-46BC-BDBB-D276E3467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2A5265-B923-4C48-AB84-FC98FD202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31A35E0-8E3A-48DB-BB75-B4F680ED2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77016"/>
            <a:ext cx="1207658" cy="53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20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5C8934AB-C845-4F3C-9CC8-0C00356B9C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16389"/>
          <a:stretch/>
        </p:blipFill>
        <p:spPr>
          <a:xfrm>
            <a:off x="108543" y="2930102"/>
            <a:ext cx="6101757" cy="329660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96E25AF-1A68-45E8-9A83-3F5B8AB461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75913" y="1600994"/>
            <a:ext cx="4368124" cy="4433976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02A2FD2-6300-48E7-91C1-F3D521D30AB4}"/>
              </a:ext>
            </a:extLst>
          </p:cNvPr>
          <p:cNvSpPr txBox="1"/>
          <p:nvPr/>
        </p:nvSpPr>
        <p:spPr>
          <a:xfrm>
            <a:off x="7469288" y="6414869"/>
            <a:ext cx="3381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Drug harms in the UK: a multicriteria decision analysis. D.Nutt. </a:t>
            </a:r>
            <a:r>
              <a:rPr lang="en-US" sz="1200" i="1" dirty="0"/>
              <a:t>Lancet </a:t>
            </a:r>
            <a:r>
              <a:rPr lang="en-US" sz="1200" dirty="0"/>
              <a:t>2010</a:t>
            </a:r>
            <a:endParaRPr lang="it-IT" sz="12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E99EE54-8DD0-40E4-A312-271405C0D968}"/>
              </a:ext>
            </a:extLst>
          </p:cNvPr>
          <p:cNvSpPr txBox="1"/>
          <p:nvPr/>
        </p:nvSpPr>
        <p:spPr>
          <a:xfrm>
            <a:off x="1350051" y="6396335"/>
            <a:ext cx="4192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Comparison of acute lethal toxicity of commonly abused psychoactive substances. R.S.Gable. </a:t>
            </a:r>
            <a:r>
              <a:rPr lang="en-US" sz="1200" i="1" dirty="0"/>
              <a:t>Addiction </a:t>
            </a:r>
            <a:r>
              <a:rPr lang="en-US" sz="1200" dirty="0"/>
              <a:t>2004</a:t>
            </a:r>
            <a:endParaRPr lang="it-IT" sz="1200" dirty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842868"/>
              </p:ext>
            </p:extLst>
          </p:nvPr>
        </p:nvGraphicFramePr>
        <p:xfrm>
          <a:off x="594401" y="1741382"/>
          <a:ext cx="5703904" cy="1188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25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5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59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1157">
                <a:tc>
                  <a:txBody>
                    <a:bodyPr/>
                    <a:lstStyle/>
                    <a:p>
                      <a:r>
                        <a:rPr lang="it-IT" sz="1200" b="1" i="1" dirty="0"/>
                        <a:t>Hallucinogens </a:t>
                      </a:r>
                      <a:endParaRPr lang="it-IT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526D8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1" i="1" dirty="0"/>
                        <a:t>Effective</a:t>
                      </a:r>
                      <a:r>
                        <a:rPr lang="it-IT" sz="1200" b="1" i="1" baseline="0" dirty="0"/>
                        <a:t> Dose</a:t>
                      </a:r>
                      <a:endParaRPr lang="it-IT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526D8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1" i="1" dirty="0"/>
                        <a:t>Lethal Dose</a:t>
                      </a:r>
                      <a:endParaRPr lang="it-IT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526D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1" dirty="0"/>
                        <a:t>Dependence Potencial</a:t>
                      </a:r>
                    </a:p>
                    <a:p>
                      <a:endParaRPr lang="it-IT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526D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154">
                <a:tc>
                  <a:txBody>
                    <a:bodyPr/>
                    <a:lstStyle/>
                    <a:p>
                      <a:r>
                        <a:rPr lang="it-IT" sz="1200" b="1" i="1" dirty="0"/>
                        <a:t>LSD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i="1" dirty="0"/>
                        <a:t>100 µg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i="1" dirty="0"/>
                        <a:t>100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i="1" dirty="0"/>
                        <a:t>Very 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154">
                <a:tc>
                  <a:txBody>
                    <a:bodyPr/>
                    <a:lstStyle/>
                    <a:p>
                      <a:r>
                        <a:rPr lang="it-IT" sz="1200" b="1" i="1" dirty="0"/>
                        <a:t>Psilocybin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i="1" dirty="0"/>
                        <a:t>6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i="1" dirty="0"/>
                        <a:t>6 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i="1" dirty="0"/>
                        <a:t>Very low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594401" y="267633"/>
            <a:ext cx="11201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CONFRONTO TRA PSICHEDELICI E ALTRE SOSTANZE </a:t>
            </a:r>
          </a:p>
          <a:p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 ABUSO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FB4B4E9-A47E-4455-9810-1120358485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377016"/>
            <a:ext cx="1207658" cy="53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18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A8FFEA1-1B69-4F42-B552-0CCF7259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3C9226-5EC8-460B-82D7-72AA994DF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2A90A9D-33DF-408E-BF4C-F82588935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BB9730C-14BA-4087-9AF5-401956772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4904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C8AB72-CC2C-4452-A54B-A3EB92AD2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B471843-DA14-4163-8BB2-2FA5A1DA11DB}"/>
              </a:ext>
            </a:extLst>
          </p:cNvPr>
          <p:cNvSpPr txBox="1"/>
          <p:nvPr/>
        </p:nvSpPr>
        <p:spPr>
          <a:xfrm>
            <a:off x="1224063" y="5379721"/>
            <a:ext cx="10058400" cy="8229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Convention of Psychotropic Substances 1971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Trattato internazionale che sancisce l’illegalità degli psichedelici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AA0425A-2DC5-4899-8746-4A5C20B92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349" y="298538"/>
            <a:ext cx="8191829" cy="442358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8F3622B-3E4C-4435-A51C-9D6FD1C2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5792C67-8E1E-40A8-B017-056807B4A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77016"/>
            <a:ext cx="1207658" cy="53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29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20737" y="265110"/>
            <a:ext cx="5146092" cy="1450757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DEPRESSIONE MAGGIORE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5" y="661906"/>
            <a:ext cx="5602604" cy="4197507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23305" y="5272764"/>
            <a:ext cx="11535732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bg1"/>
            </a:solidFill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it-IT" b="1" dirty="0"/>
              <a:t>Cinque o più di questi sintomi devono presentarsi durante un periodo di 2 settimane e rappresentare un cambiamento rispetto ad una precedente analisi</a:t>
            </a:r>
          </a:p>
          <a:p>
            <a:endParaRPr lang="it-IT" dirty="0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3775068902"/>
              </p:ext>
            </p:extLst>
          </p:nvPr>
        </p:nvGraphicFramePr>
        <p:xfrm>
          <a:off x="5725909" y="859808"/>
          <a:ext cx="7000493" cy="4741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94A2E44A-E72B-41F1-ACF0-8E00721C57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377016"/>
            <a:ext cx="1207658" cy="53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23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6" b="19115"/>
          <a:stretch/>
        </p:blipFill>
        <p:spPr>
          <a:xfrm>
            <a:off x="849450" y="255175"/>
            <a:ext cx="10493099" cy="4465673"/>
          </a:xfrm>
        </p:spPr>
      </p:pic>
      <p:sp>
        <p:nvSpPr>
          <p:cNvPr id="5" name="CasellaDiTesto 4"/>
          <p:cNvSpPr txBox="1"/>
          <p:nvPr/>
        </p:nvSpPr>
        <p:spPr>
          <a:xfrm>
            <a:off x="982934" y="5141113"/>
            <a:ext cx="1090426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322 milioni di persone affette da disturbo depressivo maggiore 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</a:rPr>
              <a:t>Incidenza maggiore nelle donne e negli anziani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285398" y="6484708"/>
            <a:ext cx="4203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Depressione e suicidio. </a:t>
            </a:r>
            <a:r>
              <a:rPr lang="it-IT" sz="1200" dirty="0" err="1"/>
              <a:t>M.Pompili</a:t>
            </a:r>
            <a:r>
              <a:rPr lang="it-IT" sz="1200" dirty="0"/>
              <a:t>. </a:t>
            </a:r>
            <a:r>
              <a:rPr lang="it-IT" sz="1200" i="1" dirty="0"/>
              <a:t>Focus on Brain </a:t>
            </a:r>
            <a:r>
              <a:rPr lang="it-IT" sz="1200" dirty="0"/>
              <a:t>2018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8C752C49-18B4-4DB8-A369-0D5EAC48724D}"/>
              </a:ext>
            </a:extLst>
          </p:cNvPr>
          <p:cNvCxnSpPr>
            <a:cxnSpLocks/>
          </p:cNvCxnSpPr>
          <p:nvPr/>
        </p:nvCxnSpPr>
        <p:spPr>
          <a:xfrm flipV="1">
            <a:off x="1116418" y="2222204"/>
            <a:ext cx="9835117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9B3DFDAC-771C-41E2-91F9-B6E087D82660}"/>
              </a:ext>
            </a:extLst>
          </p:cNvPr>
          <p:cNvSpPr/>
          <p:nvPr/>
        </p:nvSpPr>
        <p:spPr>
          <a:xfrm>
            <a:off x="462253" y="2009548"/>
            <a:ext cx="520681" cy="212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38C9BBA5-FA58-41CF-8FF0-9E4B1D67C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77016"/>
            <a:ext cx="1207658" cy="53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5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" r="13117"/>
          <a:stretch/>
        </p:blipFill>
        <p:spPr>
          <a:xfrm>
            <a:off x="6374630" y="2128699"/>
            <a:ext cx="5271961" cy="4197973"/>
          </a:xfrm>
          <a:prstGeom prst="rect">
            <a:avLst/>
          </a:prstGeom>
        </p:spPr>
      </p:pic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628247181"/>
              </p:ext>
            </p:extLst>
          </p:nvPr>
        </p:nvGraphicFramePr>
        <p:xfrm>
          <a:off x="-762262" y="86499"/>
          <a:ext cx="9196577" cy="6628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7241771" y="1482368"/>
            <a:ext cx="3990109" cy="646331"/>
          </a:xfrm>
          <a:prstGeom prst="rect">
            <a:avLst/>
          </a:prstGeom>
          <a:noFill/>
          <a:ln w="28575">
            <a:solidFill>
              <a:srgbClr val="7893AE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Cause biologiche e genetiche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Cause ambientali e psicologiche</a:t>
            </a:r>
          </a:p>
        </p:txBody>
      </p:sp>
      <p:sp>
        <p:nvSpPr>
          <p:cNvPr id="11" name="CasellaDiTesto 10"/>
          <p:cNvSpPr txBox="1"/>
          <p:nvPr/>
        </p:nvSpPr>
        <p:spPr>
          <a:xfrm rot="21260855">
            <a:off x="1792678" y="3236567"/>
            <a:ext cx="1022006" cy="474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Ansia e </a:t>
            </a:r>
          </a:p>
          <a:p>
            <a:r>
              <a:rPr lang="it-IT" sz="1200" dirty="0"/>
              <a:t>irritabilità</a:t>
            </a:r>
          </a:p>
        </p:txBody>
      </p:sp>
      <p:sp>
        <p:nvSpPr>
          <p:cNvPr id="12" name="CasellaDiTesto 11"/>
          <p:cNvSpPr txBox="1"/>
          <p:nvPr/>
        </p:nvSpPr>
        <p:spPr>
          <a:xfrm rot="21278767">
            <a:off x="3227103" y="2756207"/>
            <a:ext cx="10508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Appetito, sesso, sonno, aggressività</a:t>
            </a:r>
          </a:p>
        </p:txBody>
      </p:sp>
      <p:sp>
        <p:nvSpPr>
          <p:cNvPr id="13" name="CasellaDiTesto 12"/>
          <p:cNvSpPr txBox="1"/>
          <p:nvPr/>
        </p:nvSpPr>
        <p:spPr>
          <a:xfrm rot="21119525">
            <a:off x="2801891" y="4277913"/>
            <a:ext cx="10123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   Energia</a:t>
            </a:r>
          </a:p>
          <a:p>
            <a:r>
              <a:rPr lang="it-IT" sz="1100" dirty="0"/>
              <a:t>motivazione</a:t>
            </a:r>
          </a:p>
        </p:txBody>
      </p:sp>
      <p:sp>
        <p:nvSpPr>
          <p:cNvPr id="14" name="CasellaDiTesto 13"/>
          <p:cNvSpPr txBox="1"/>
          <p:nvPr/>
        </p:nvSpPr>
        <p:spPr>
          <a:xfrm rot="21119800">
            <a:off x="2812954" y="3408865"/>
            <a:ext cx="763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Umore, </a:t>
            </a:r>
          </a:p>
          <a:p>
            <a:r>
              <a:rPr lang="it-IT" sz="1100" dirty="0"/>
              <a:t>funzioni </a:t>
            </a:r>
          </a:p>
          <a:p>
            <a:r>
              <a:rPr lang="it-IT" sz="1100" dirty="0"/>
              <a:t>cognitive, </a:t>
            </a:r>
          </a:p>
          <a:p>
            <a:r>
              <a:rPr lang="it-IT" sz="1100" dirty="0"/>
              <a:t>emotività</a:t>
            </a:r>
          </a:p>
        </p:txBody>
      </p:sp>
      <p:sp>
        <p:nvSpPr>
          <p:cNvPr id="24" name="Titolo 16"/>
          <p:cNvSpPr txBox="1">
            <a:spLocks/>
          </p:cNvSpPr>
          <p:nvPr/>
        </p:nvSpPr>
        <p:spPr>
          <a:xfrm>
            <a:off x="362803" y="417683"/>
            <a:ext cx="10869077" cy="9007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EZIOLOGIA DELLA DEPRESSIONE MAGGIORE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CF7A503-E90F-46D1-AECE-37E7725355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377016"/>
            <a:ext cx="1207658" cy="53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25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352430" y="409432"/>
            <a:ext cx="3698544" cy="2088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141026" y="144026"/>
            <a:ext cx="8077200" cy="121443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TRATTAMENTO DEL DISTURBO DEPRESSIVO MAGGIORE</a:t>
            </a: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4294967295"/>
          </p:nvPr>
        </p:nvSpPr>
        <p:spPr>
          <a:xfrm>
            <a:off x="141026" y="4698665"/>
            <a:ext cx="11355388" cy="156845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>
              <a:lnSpc>
                <a:spcPct val="6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it-IT" sz="1800" dirty="0">
                <a:solidFill>
                  <a:schemeClr val="tx1"/>
                </a:solidFill>
              </a:rPr>
              <a:t>Efficacia evidenziabile dopo 3-4 settimane, effetti indesiderati immediati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it-IT" sz="1800" dirty="0">
                <a:solidFill>
                  <a:schemeClr val="tx1"/>
                </a:solidFill>
              </a:rPr>
              <a:t>La Depressione Resistente al Trattamento (DRT) si verifica nel 30-40%  dei pz adeguatamente trattati con la terapia          antidepressiva di prima scelta</a:t>
            </a:r>
          </a:p>
          <a:p>
            <a:endParaRPr lang="it-IT" dirty="0"/>
          </a:p>
        </p:txBody>
      </p:sp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4228702186"/>
              </p:ext>
            </p:extLst>
          </p:nvPr>
        </p:nvGraphicFramePr>
        <p:xfrm>
          <a:off x="5996105" y="381743"/>
          <a:ext cx="6195895" cy="4189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048787"/>
              </p:ext>
            </p:extLst>
          </p:nvPr>
        </p:nvGraphicFramePr>
        <p:xfrm>
          <a:off x="141026" y="1703402"/>
          <a:ext cx="6942475" cy="25613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82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9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576">
                <a:tc>
                  <a:txBody>
                    <a:bodyPr/>
                    <a:lstStyle/>
                    <a:p>
                      <a:r>
                        <a:rPr lang="it-IT"/>
                        <a:t>FARMACI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MECCANISMO</a:t>
                      </a:r>
                      <a:r>
                        <a:rPr lang="it-IT" baseline="0" dirty="0"/>
                        <a:t> D’AZIONE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316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MAO-I</a:t>
                      </a:r>
                      <a:endParaRPr lang="it-IT" sz="1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Inibizione non selettiva delle MAO</a:t>
                      </a:r>
                      <a:r>
                        <a:rPr lang="it-IT" sz="1400" baseline="0" dirty="0"/>
                        <a:t> (degradazione catecolamine)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24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SSRI</a:t>
                      </a:r>
                      <a:endParaRPr lang="it-IT" sz="1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Inibizione</a:t>
                      </a:r>
                      <a:r>
                        <a:rPr lang="it-IT" sz="1400" baseline="0" dirty="0"/>
                        <a:t> selettiva della ricaptazione di 5HT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660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SNRI</a:t>
                      </a:r>
                      <a:endParaRPr lang="it-IT" sz="1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Inibizione</a:t>
                      </a:r>
                      <a:r>
                        <a:rPr lang="it-IT" sz="1400" baseline="0" dirty="0"/>
                        <a:t> selettiva della ricaptazione di NE e 5HT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660">
                <a:tc>
                  <a:txBody>
                    <a:bodyPr/>
                    <a:lstStyle/>
                    <a:p>
                      <a:r>
                        <a:rPr lang="it-IT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VORTIOXETINA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Inibizione della ricaptazione di 5HT, agonismo di 5HT1</a:t>
                      </a:r>
                      <a:r>
                        <a:rPr lang="it-IT" sz="1400" baseline="-25000" dirty="0"/>
                        <a:t>A</a:t>
                      </a:r>
                      <a:r>
                        <a:rPr lang="it-IT" sz="1400" baseline="0" dirty="0"/>
                        <a:t> 5HT1</a:t>
                      </a:r>
                      <a:r>
                        <a:rPr lang="it-IT" sz="1400" baseline="-25000" dirty="0"/>
                        <a:t>B </a:t>
                      </a:r>
                      <a:r>
                        <a:rPr lang="it-IT" sz="1400" baseline="0" dirty="0"/>
                        <a:t>e </a:t>
                      </a:r>
                    </a:p>
                    <a:p>
                      <a:r>
                        <a:rPr lang="it-IT" sz="1400" baseline="0" dirty="0"/>
                        <a:t>antagonismo di 5HT1</a:t>
                      </a:r>
                      <a:r>
                        <a:rPr lang="it-IT" sz="1400" baseline="-25000" dirty="0"/>
                        <a:t>D  </a:t>
                      </a:r>
                      <a:r>
                        <a:rPr lang="it-IT" sz="1400" baseline="0" dirty="0"/>
                        <a:t>5HT3 5HT7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15597"/>
                  </a:ext>
                </a:extLst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6751328" y="6504832"/>
            <a:ext cx="5759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Farmaci per la terapia della Depressione.  </a:t>
            </a:r>
            <a:r>
              <a:rPr lang="it-IT" sz="1200" dirty="0" err="1"/>
              <a:t>R.Ciccocioppo</a:t>
            </a:r>
            <a:r>
              <a:rPr lang="it-IT" sz="1200" dirty="0"/>
              <a:t>. </a:t>
            </a:r>
            <a:r>
              <a:rPr lang="it-IT" sz="1200" i="1" dirty="0"/>
              <a:t>Focus on Brain  </a:t>
            </a:r>
            <a:r>
              <a:rPr lang="it-IT" sz="1200" dirty="0"/>
              <a:t>2018 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60E172C-2EDB-4D26-B690-B4A38F7436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377016"/>
            <a:ext cx="1207658" cy="53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343472" y="-3552"/>
            <a:ext cx="11848528" cy="11702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PSILOCIBINA: IPOTESI TERAPEUTICA PER I PAZIENTI DRT</a:t>
            </a:r>
          </a:p>
        </p:txBody>
      </p:sp>
      <p:graphicFrame>
        <p:nvGraphicFramePr>
          <p:cNvPr id="2" name="Segnaposto contenut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3926017"/>
              </p:ext>
            </p:extLst>
          </p:nvPr>
        </p:nvGraphicFramePr>
        <p:xfrm>
          <a:off x="15766" y="1307065"/>
          <a:ext cx="11873953" cy="2823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Rectangle 151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pic>
        <p:nvPicPr>
          <p:cNvPr id="3207" name="Immagine 320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46" y="3265079"/>
            <a:ext cx="8103476" cy="2988870"/>
          </a:xfrm>
          <a:prstGeom prst="rect">
            <a:avLst/>
          </a:prstGeom>
        </p:spPr>
      </p:pic>
      <p:sp>
        <p:nvSpPr>
          <p:cNvPr id="3208" name="CasellaDiTesto 3207"/>
          <p:cNvSpPr txBox="1"/>
          <p:nvPr/>
        </p:nvSpPr>
        <p:spPr>
          <a:xfrm>
            <a:off x="152400" y="3595827"/>
            <a:ext cx="3171927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it-IT" sz="1600" dirty="0"/>
              <a:t>Controllo dei possibili effetti avversi in seguito ad ogni dose somministrata</a:t>
            </a:r>
          </a:p>
          <a:p>
            <a:pPr lvl="0"/>
            <a:endParaRPr lang="it-IT" sz="1600" dirty="0"/>
          </a:p>
          <a:p>
            <a:pPr lvl="0"/>
            <a:r>
              <a:rPr lang="it-IT" sz="1600" dirty="0"/>
              <a:t>Follow up da 1 settimana a 3 mesi dopo il trattamento e analisi mediante scale di eterovalutazione (MINI) e autovalutazione (QIDS, BDI, HAM-D)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DB6AB3D-5836-461A-9D15-CDDDEB30DB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377016"/>
            <a:ext cx="1207658" cy="53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13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120" y="937506"/>
            <a:ext cx="7426856" cy="5040483"/>
          </a:xfrm>
        </p:spPr>
      </p:pic>
      <p:sp>
        <p:nvSpPr>
          <p:cNvPr id="8" name="Rettangolo 7"/>
          <p:cNvSpPr/>
          <p:nvPr/>
        </p:nvSpPr>
        <p:spPr>
          <a:xfrm>
            <a:off x="4319748" y="6295471"/>
            <a:ext cx="8836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Psilocybin with psychological support for treatment-resistant depression: an open-label feasibility study.</a:t>
            </a:r>
          </a:p>
          <a:p>
            <a:r>
              <a:rPr lang="en-US" sz="1200" dirty="0" err="1"/>
              <a:t>R.Carhart</a:t>
            </a:r>
            <a:r>
              <a:rPr lang="en-US" sz="1200" dirty="0"/>
              <a:t> Harris, </a:t>
            </a:r>
            <a:r>
              <a:rPr lang="en-US" sz="1200" i="1" dirty="0"/>
              <a:t>The Lancet Psychiatry  2016</a:t>
            </a:r>
          </a:p>
        </p:txBody>
      </p:sp>
      <p:sp>
        <p:nvSpPr>
          <p:cNvPr id="3" name="Rettangolo 2"/>
          <p:cNvSpPr/>
          <p:nvPr/>
        </p:nvSpPr>
        <p:spPr>
          <a:xfrm>
            <a:off x="399393" y="300155"/>
            <a:ext cx="341586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Farmaco ben tollerato da tutti i pz, non si sono verificati effetti avversi gravi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Effetti evidenziati: ansia durante la somministrazione (12 pz), confusione transitoria (9 pz), nausea lieve e transitoria (4 pz), cefalea transitoria (4 pz)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Secondo i criteri standard per la determinazione della remissione (es. un punteggio di ≤9 sul BDI):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bg1"/>
                </a:solidFill>
              </a:rPr>
              <a:t>Otto pz (67%) di 12 pz hanno raggiunto la remissione completa a 1 settimana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bg1"/>
                </a:solidFill>
              </a:rPr>
              <a:t>Sette pz (58%) hanno continuato a soddisfare i criteri per risposta (riduzione del 50% del punteggio BDI rispetto a linea di base) a 3 mesi</a:t>
            </a:r>
            <a:endParaRPr lang="it-IT" dirty="0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9AC726FB-2D9F-4A86-AA44-582835A083C1}"/>
              </a:ext>
            </a:extLst>
          </p:cNvPr>
          <p:cNvGrpSpPr/>
          <p:nvPr/>
        </p:nvGrpSpPr>
        <p:grpSpPr>
          <a:xfrm>
            <a:off x="4175916" y="80894"/>
            <a:ext cx="7616691" cy="512242"/>
            <a:chOff x="4196545" y="-3053503"/>
            <a:chExt cx="11129721" cy="512242"/>
          </a:xfrm>
          <a:scene3d>
            <a:camera prst="orthographicFront"/>
            <a:lightRig rig="flat" dir="t"/>
          </a:scene3d>
        </p:grpSpPr>
        <p:sp>
          <p:nvSpPr>
            <p:cNvPr id="13" name="Rettangolo con angoli arrotondati 12">
              <a:extLst>
                <a:ext uri="{FF2B5EF4-FFF2-40B4-BE49-F238E27FC236}">
                  <a16:creationId xmlns:a16="http://schemas.microsoft.com/office/drawing/2014/main" id="{488C403C-3712-4B3E-B25D-3FC41D197839}"/>
                </a:ext>
              </a:extLst>
            </p:cNvPr>
            <p:cNvSpPr/>
            <p:nvPr/>
          </p:nvSpPr>
          <p:spPr>
            <a:xfrm flipH="1">
              <a:off x="4209041" y="-3053503"/>
              <a:ext cx="11117225" cy="512242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CFAB3063-8027-425E-8181-65F91DBB9651}"/>
                </a:ext>
              </a:extLst>
            </p:cNvPr>
            <p:cNvSpPr txBox="1"/>
            <p:nvPr/>
          </p:nvSpPr>
          <p:spPr>
            <a:xfrm>
              <a:off x="4196545" y="-3005686"/>
              <a:ext cx="7511573" cy="4622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l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100" b="1" dirty="0"/>
                <a:t>RISULTATI</a:t>
              </a:r>
              <a:endParaRPr lang="it-IT" sz="2100" kern="1200" dirty="0"/>
            </a:p>
          </p:txBody>
        </p:sp>
      </p:grpSp>
      <p:pic>
        <p:nvPicPr>
          <p:cNvPr id="15" name="Immagine 14">
            <a:extLst>
              <a:ext uri="{FF2B5EF4-FFF2-40B4-BE49-F238E27FC236}">
                <a16:creationId xmlns:a16="http://schemas.microsoft.com/office/drawing/2014/main" id="{A15B8460-D64E-4C11-9578-3D26BC538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77016"/>
            <a:ext cx="1207658" cy="53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63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r="-9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9"/>
          <p:cNvSpPr>
            <a:spLocks noGrp="1"/>
          </p:cNvSpPr>
          <p:nvPr>
            <p:ph type="body" sz="quarter" idx="4294967295"/>
          </p:nvPr>
        </p:nvSpPr>
        <p:spPr>
          <a:xfrm>
            <a:off x="199720" y="243071"/>
            <a:ext cx="11592230" cy="736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PROBLEMATICHE RISCONTRATE E PROSPETTIVE FUTURE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6710248" y="4345691"/>
            <a:ext cx="53552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Lo studio fornisce supporti preliminari circa </a:t>
            </a:r>
          </a:p>
          <a:p>
            <a:r>
              <a:rPr lang="it-IT" dirty="0"/>
              <a:t>la sicurezza e l’efficacia della psilocibina nel </a:t>
            </a:r>
          </a:p>
          <a:p>
            <a:r>
              <a:rPr lang="it-IT" dirty="0"/>
              <a:t>trattamento della DRT</a:t>
            </a:r>
          </a:p>
          <a:p>
            <a:endParaRPr lang="it-IT" dirty="0"/>
          </a:p>
          <a:p>
            <a:r>
              <a:rPr lang="it-IT" dirty="0"/>
              <a:t>I risultati ottenuti rappresentano un incoraggiante punto di partenza per futuri trial di fase 2 </a:t>
            </a:r>
          </a:p>
          <a:p>
            <a:r>
              <a:rPr lang="it-IT" dirty="0"/>
              <a:t>(</a:t>
            </a:r>
            <a:r>
              <a:rPr lang="it-IT" i="1" dirty="0"/>
              <a:t>double blind</a:t>
            </a:r>
            <a:r>
              <a:rPr lang="it-IT" dirty="0"/>
              <a:t> con placebo o altro farmaco comparativo)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0" y="1228625"/>
            <a:ext cx="2794000" cy="39703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Il trial è stato svolto su un numero limitato </a:t>
            </a:r>
          </a:p>
          <a:p>
            <a:r>
              <a:rPr lang="it-IT" dirty="0"/>
              <a:t>      di pazienti</a:t>
            </a:r>
          </a:p>
          <a:p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Regime terapeutico non definito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Durata dell’effetto </a:t>
            </a:r>
          </a:p>
          <a:p>
            <a:r>
              <a:rPr lang="it-IT" dirty="0"/>
              <a:t>      non definita</a:t>
            </a:r>
          </a:p>
          <a:p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Possibile down-</a:t>
            </a:r>
            <a:r>
              <a:rPr lang="it-IT" dirty="0" err="1"/>
              <a:t>regulation</a:t>
            </a:r>
            <a:r>
              <a:rPr lang="it-IT" dirty="0"/>
              <a:t> del </a:t>
            </a:r>
          </a:p>
          <a:p>
            <a:r>
              <a:rPr lang="it-IT" dirty="0"/>
              <a:t>      5HT2</a:t>
            </a:r>
            <a:r>
              <a:rPr lang="it-IT" baseline="-25000" dirty="0"/>
              <a:t>A</a:t>
            </a:r>
            <a:r>
              <a:rPr lang="it-IT" dirty="0"/>
              <a:t>R</a:t>
            </a:r>
          </a:p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57A7AB3-1184-4765-B9F4-81E1A6440F49}"/>
              </a:ext>
            </a:extLst>
          </p:cNvPr>
          <p:cNvSpPr txBox="1"/>
          <p:nvPr/>
        </p:nvSpPr>
        <p:spPr>
          <a:xfrm>
            <a:off x="0" y="4851368"/>
            <a:ext cx="3484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Necessità di ricovero per sottoporre il pz al trattamento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Effetto terapeutico attribuibile alla psicoterapia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C19C7EE-49CE-48F9-8521-3C4193E98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77016"/>
            <a:ext cx="1207658" cy="53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27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1D53CA0-FDE7-4B62-AE74-A671E6B82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FA22A8-DAD2-4DBF-BCF6-AA00E9D83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CF2381-9166-48DC-8859-93B6A5893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4B968FD3-6698-43EE-9F8E-BFE7130FCE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/>
          </a:blip>
          <a:srcRect t="15171" b="6157"/>
          <a:stretch/>
        </p:blipFill>
        <p:spPr>
          <a:xfrm>
            <a:off x="-13628" y="-13648"/>
            <a:ext cx="12191980" cy="685799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954947F-0A0B-43DD-9314-A44A33EC8862}"/>
              </a:ext>
            </a:extLst>
          </p:cNvPr>
          <p:cNvSpPr txBox="1"/>
          <p:nvPr/>
        </p:nvSpPr>
        <p:spPr>
          <a:xfrm>
            <a:off x="1116530" y="758952"/>
            <a:ext cx="8922619" cy="204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RINGRAZIAMENTI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8000" spc="-5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4BE1C0-923F-4557-952F-150367D02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F1A0E2E-CDD4-46BC-BDBB-D276E3467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2A5265-B923-4C48-AB84-FC98FD202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7819" y="4433785"/>
            <a:ext cx="1602659" cy="1602659"/>
          </a:xfrm>
          <a:prstGeom prst="ellipse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532" y="4335229"/>
            <a:ext cx="1799772" cy="179977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664" y="4442286"/>
            <a:ext cx="1616469" cy="16020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207658" y="2324108"/>
            <a:ext cx="97332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Prof.ssa M.L. Barbaccia (docente di Neurofarmacologia dell’Università di Roma Tor Vergata)</a:t>
            </a:r>
          </a:p>
          <a:p>
            <a:endParaRPr lang="it-IT" sz="2000" dirty="0"/>
          </a:p>
          <a:p>
            <a:r>
              <a:rPr lang="it-IT" sz="2000" dirty="0"/>
              <a:t>Prof. A. </a:t>
            </a:r>
            <a:r>
              <a:rPr lang="it-IT" sz="2000" dirty="0" err="1"/>
              <a:t>Duggento</a:t>
            </a:r>
            <a:r>
              <a:rPr lang="it-IT" sz="2000" dirty="0"/>
              <a:t> (docente di Fisica Medica dell’Università di Roma Tor Vergata)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A454BD1-B8BA-4760-941D-949FDC991E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377016"/>
            <a:ext cx="1207658" cy="53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4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80045BC-58DB-469C-8997-6C0C16B17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26529F7-73DC-4537-9C8A-D14667E04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9784" y="330179"/>
            <a:ext cx="4589581" cy="889021"/>
          </a:xfrm>
        </p:spPr>
        <p:txBody>
          <a:bodyPr>
            <a:normAutofit fontScale="90000"/>
          </a:bodyPr>
          <a:lstStyle/>
          <a:p>
            <a:r>
              <a:rPr lang="it-IT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STATO DI COSCIENZA </a:t>
            </a:r>
          </a:p>
        </p:txBody>
      </p:sp>
      <p:pic>
        <p:nvPicPr>
          <p:cNvPr id="8" name="Segnaposto contenuto 4">
            <a:extLst>
              <a:ext uri="{FF2B5EF4-FFF2-40B4-BE49-F238E27FC236}">
                <a16:creationId xmlns:a16="http://schemas.microsoft.com/office/drawing/2014/main" id="{7BD9B0E8-A226-4A17-B70A-BCD3AFA449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48" r="3963" b="-1"/>
          <a:stretch/>
        </p:blipFill>
        <p:spPr>
          <a:xfrm>
            <a:off x="349520" y="399821"/>
            <a:ext cx="6222062" cy="478545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3EF6BB5-A95D-4C59-808C-3B64F444F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50BDA68-EBDD-443C-9B6B-03CA14AFF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C07DB3-666C-4A9D-81CE-83B435F95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73D22852-8398-474A-8964-66BB4DB39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239" y="2252135"/>
            <a:ext cx="4278814" cy="1631030"/>
          </a:xfrm>
          <a:ln w="19050">
            <a:solidFill>
              <a:srgbClr val="92D050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it-IT" sz="1800" dirty="0"/>
          </a:p>
          <a:p>
            <a:pPr marL="180000" indent="-180000">
              <a:lnSpc>
                <a:spcPct val="50000"/>
              </a:lnSpc>
              <a:buFont typeface="Wingdings" panose="05000000000000000000" pitchFamily="2" charset="2"/>
              <a:buChar char="Ø"/>
            </a:pPr>
            <a:r>
              <a:rPr lang="it-IT" sz="2100" b="1" dirty="0">
                <a:solidFill>
                  <a:schemeClr val="tx1"/>
                </a:solidFill>
              </a:rPr>
              <a:t>Primario</a:t>
            </a:r>
            <a:r>
              <a:rPr lang="it-IT" sz="2100" dirty="0">
                <a:solidFill>
                  <a:schemeClr val="tx1"/>
                </a:solidFill>
              </a:rPr>
              <a:t>: </a:t>
            </a:r>
            <a:r>
              <a:rPr lang="it-IT" sz="2100" i="1" dirty="0">
                <a:solidFill>
                  <a:schemeClr val="tx1"/>
                </a:solidFill>
              </a:rPr>
              <a:t>regressive style of cognition</a:t>
            </a:r>
          </a:p>
          <a:p>
            <a:pPr>
              <a:lnSpc>
                <a:spcPct val="50000"/>
              </a:lnSpc>
              <a:buFont typeface="Wingdings" panose="05000000000000000000" pitchFamily="2" charset="2"/>
              <a:buChar char="Ø"/>
            </a:pPr>
            <a:endParaRPr lang="it-IT" sz="1900" i="1" dirty="0">
              <a:solidFill>
                <a:schemeClr val="tx1"/>
              </a:solidFill>
            </a:endParaRPr>
          </a:p>
          <a:p>
            <a:pPr marL="292608" lvl="1" indent="0">
              <a:lnSpc>
                <a:spcPct val="110000"/>
              </a:lnSpc>
              <a:buNone/>
            </a:pPr>
            <a:r>
              <a:rPr lang="it-IT" sz="2100" dirty="0">
                <a:solidFill>
                  <a:schemeClr val="tx1"/>
                </a:solidFill>
              </a:rPr>
              <a:t>si manifesta durante il sonno REM, nella psicosi, nell’epilessia del lobo temporale e in seguito ad </a:t>
            </a:r>
            <a:r>
              <a:rPr lang="it-IT" sz="2100" u="sng" dirty="0">
                <a:solidFill>
                  <a:schemeClr val="tx1"/>
                </a:solidFill>
              </a:rPr>
              <a:t>assunzione di psichedelici</a:t>
            </a:r>
          </a:p>
          <a:p>
            <a:pPr marL="292608" lvl="1" indent="0">
              <a:lnSpc>
                <a:spcPct val="70000"/>
              </a:lnSpc>
              <a:buNone/>
            </a:pPr>
            <a:endParaRPr lang="it-IT" i="1" u="sng" dirty="0"/>
          </a:p>
          <a:p>
            <a:pPr marL="292608" lvl="1" indent="0">
              <a:lnSpc>
                <a:spcPct val="70000"/>
              </a:lnSpc>
              <a:buNone/>
            </a:pPr>
            <a:endParaRPr lang="it-IT" i="1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4293830-3191-47DB-8C47-33EBE6F76ED6}"/>
              </a:ext>
            </a:extLst>
          </p:cNvPr>
          <p:cNvSpPr txBox="1"/>
          <p:nvPr/>
        </p:nvSpPr>
        <p:spPr>
          <a:xfrm>
            <a:off x="7093424" y="4231173"/>
            <a:ext cx="4303478" cy="954107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180000" indent="-18000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it-IT" b="1" dirty="0"/>
              <a:t>Secondario</a:t>
            </a:r>
            <a:r>
              <a:rPr lang="it-IT" dirty="0"/>
              <a:t>: </a:t>
            </a:r>
            <a:r>
              <a:rPr lang="it-IT" i="1" dirty="0"/>
              <a:t>style of cognition</a:t>
            </a:r>
          </a:p>
          <a:p>
            <a:pPr>
              <a:buClr>
                <a:srgbClr val="92D050"/>
              </a:buClr>
            </a:pPr>
            <a:endParaRPr lang="it-IT" i="1" dirty="0"/>
          </a:p>
          <a:p>
            <a:pPr>
              <a:buClr>
                <a:srgbClr val="92D050"/>
              </a:buClr>
            </a:pPr>
            <a:r>
              <a:rPr lang="it-IT" i="1" dirty="0"/>
              <a:t>    </a:t>
            </a:r>
            <a:r>
              <a:rPr lang="it-IT" dirty="0"/>
              <a:t>dominante nello stato di veglia dell’adulto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80A76D4-9B0F-41FD-8192-5C733D0C9AF7}"/>
              </a:ext>
            </a:extLst>
          </p:cNvPr>
          <p:cNvSpPr txBox="1"/>
          <p:nvPr/>
        </p:nvSpPr>
        <p:spPr>
          <a:xfrm>
            <a:off x="7064849" y="1203317"/>
            <a:ext cx="465559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Per meglio descrivere lo stato di coscienza        R. Carhart-Harris lo suddivide in primario e secondario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7741C92-B938-4350-81E4-BA1B91AF433D}"/>
              </a:ext>
            </a:extLst>
          </p:cNvPr>
          <p:cNvSpPr txBox="1"/>
          <p:nvPr/>
        </p:nvSpPr>
        <p:spPr>
          <a:xfrm>
            <a:off x="611709" y="5490557"/>
            <a:ext cx="11128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CF122A"/>
                </a:solidFill>
              </a:rPr>
              <a:t>Il passaggio da coscienza secondaria a primaria è reso possibile dal disaccoppiamento tra </a:t>
            </a:r>
          </a:p>
          <a:p>
            <a:r>
              <a:rPr lang="it-IT" sz="2000" b="1" dirty="0">
                <a:solidFill>
                  <a:srgbClr val="CF122A"/>
                </a:solidFill>
              </a:rPr>
              <a:t>Default Mode Network e Medial Temporal Lobe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605965" y="6403550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entropic brain: a theory of conscious states informed by neuroimaging research with psychedelic drugs. </a:t>
            </a:r>
            <a:r>
              <a:rPr lang="en-US" sz="1200" dirty="0" err="1"/>
              <a:t>R.Carhart</a:t>
            </a:r>
            <a:r>
              <a:rPr lang="en-US" sz="1200" dirty="0"/>
              <a:t>-Harris. </a:t>
            </a:r>
            <a:r>
              <a:rPr lang="en-US" sz="1200" i="1" dirty="0"/>
              <a:t>Frontiers in Human Neuroscience </a:t>
            </a:r>
            <a:r>
              <a:rPr lang="en-US" sz="1200" dirty="0"/>
              <a:t>2014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3F11EE2E-AF40-4AD6-BBF1-A85CF1F42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77016"/>
            <a:ext cx="1207658" cy="53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53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038B8727-D318-4B70-B353-C390602FF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B0C8367-28B6-4EF1-B182-01BEC9872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F0AB8AB-340F-4521-AEA2-DC03323C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567146"/>
          </a:xfrm>
        </p:spPr>
        <p:txBody>
          <a:bodyPr>
            <a:noAutofit/>
          </a:bodyPr>
          <a:lstStyle/>
          <a:p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DEFAULT MODE NETWORK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937396-C52D-4BB3-BEFF-8D40588CB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r>
              <a:rPr lang="it-IT" sz="1800" dirty="0">
                <a:solidFill>
                  <a:srgbClr val="FFFFFF"/>
                </a:solidFill>
              </a:rPr>
              <a:t>Il DMN è un network funzionale che connette diverse regioni della corteccia cerebrale: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it-IT" sz="1800" dirty="0">
                <a:solidFill>
                  <a:srgbClr val="FFFFFF"/>
                </a:solidFill>
              </a:rPr>
              <a:t>Corteccia Cingolata Posteriore (PCC)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it-IT" sz="1800" dirty="0">
                <a:solidFill>
                  <a:srgbClr val="FFFFFF"/>
                </a:solidFill>
              </a:rPr>
              <a:t>Corteccia Prefrontale Mediale (mPFC)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it-IT" sz="1800" dirty="0">
                <a:solidFill>
                  <a:srgbClr val="FFFFFF"/>
                </a:solidFill>
              </a:rPr>
              <a:t>Lobulo Parietale Posteriore Inferiore (pIPL)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49E3F4C-17F5-49E4-B05F-80C6B348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6401BB0-631F-48C3-BB30-1DC7E72897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6426" b="2963"/>
          <a:stretch/>
        </p:blipFill>
        <p:spPr>
          <a:xfrm>
            <a:off x="4094554" y="-438150"/>
            <a:ext cx="8003160" cy="726757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040071" y="0"/>
            <a:ext cx="1965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© CATHERINE DELPHIA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399" t="597" b="77314"/>
          <a:stretch/>
        </p:blipFill>
        <p:spPr>
          <a:xfrm>
            <a:off x="9173069" y="1176451"/>
            <a:ext cx="2938819" cy="21314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EAE1B3E-99CE-4DDC-9FAA-BE463FCF5F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377016"/>
            <a:ext cx="1207658" cy="53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61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875DB8-C5D3-4536-BF96-03F3AB7948E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61999" y="2066925"/>
            <a:ext cx="5702595" cy="3430108"/>
          </a:xfrm>
          <a:solidFill>
            <a:schemeClr val="accent2">
              <a:lumMod val="60000"/>
              <a:lumOff val="40000"/>
            </a:schemeClr>
          </a:solidFill>
          <a:ln w="12700">
            <a:noFill/>
          </a:ln>
        </p:spPr>
        <p:txBody>
          <a:bodyPr>
            <a:normAutofit lnSpcReduction="10000"/>
          </a:bodyPr>
          <a:lstStyle/>
          <a:p>
            <a:r>
              <a:rPr lang="it-IT" sz="1800" dirty="0">
                <a:solidFill>
                  <a:schemeClr val="tx1"/>
                </a:solidFill>
              </a:rPr>
              <a:t>Il DMN è considerato un task negative network, essendo inattivo durante lo svolgimento di compiti focalizzati verso un determinato obiettivo</a:t>
            </a:r>
          </a:p>
          <a:p>
            <a:endParaRPr lang="it-IT" sz="1800" dirty="0">
              <a:solidFill>
                <a:schemeClr val="tx1"/>
              </a:solidFill>
            </a:endParaRPr>
          </a:p>
          <a:p>
            <a:r>
              <a:rPr lang="it-IT" sz="1800" dirty="0">
                <a:solidFill>
                  <a:schemeClr val="tx1"/>
                </a:solidFill>
              </a:rPr>
              <a:t>Il massimo grado di attività di questo network è rilevabile nello stato di veglia a riposo, che determina lo stato di </a:t>
            </a:r>
            <a:r>
              <a:rPr lang="it-IT" sz="1800" b="1" dirty="0">
                <a:solidFill>
                  <a:schemeClr val="tx1"/>
                </a:solidFill>
              </a:rPr>
              <a:t>coscienza secondario </a:t>
            </a:r>
            <a:r>
              <a:rPr lang="it-IT" sz="1800" dirty="0">
                <a:solidFill>
                  <a:schemeClr val="tx1"/>
                </a:solidFill>
              </a:rPr>
              <a:t>e in alcuni compiti specifici quali: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it-IT" sz="1800" dirty="0">
                <a:solidFill>
                  <a:schemeClr val="tx1"/>
                </a:solidFill>
              </a:rPr>
              <a:t>Elaborazione di ricordi autobiografici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it-IT" sz="1800" dirty="0">
                <a:solidFill>
                  <a:schemeClr val="tx1"/>
                </a:solidFill>
              </a:rPr>
              <a:t>Comprensione di un contesto sociale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it-IT" sz="1800" dirty="0">
                <a:solidFill>
                  <a:schemeClr val="tx1"/>
                </a:solidFill>
              </a:rPr>
              <a:t>Comprensione di una storia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74F4159-5678-4347-928A-B8B5282DD3EE}"/>
              </a:ext>
            </a:extLst>
          </p:cNvPr>
          <p:cNvSpPr txBox="1"/>
          <p:nvPr/>
        </p:nvSpPr>
        <p:spPr>
          <a:xfrm>
            <a:off x="705311" y="5614690"/>
            <a:ext cx="5201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brain's default network: anatomy, function, and relevance to disease. </a:t>
            </a:r>
            <a:r>
              <a:rPr lang="en-US" sz="1200" dirty="0" err="1"/>
              <a:t>RL.Buckner</a:t>
            </a:r>
            <a:r>
              <a:rPr lang="en-US" sz="1200" dirty="0"/>
              <a:t>. </a:t>
            </a:r>
            <a:r>
              <a:rPr lang="en-US" sz="1200" i="1" dirty="0"/>
              <a:t>Ann. N. Y. Acad. Sci. </a:t>
            </a:r>
            <a:r>
              <a:rPr lang="en-US" sz="1200" dirty="0"/>
              <a:t>2008</a:t>
            </a:r>
            <a:endParaRPr lang="it-IT" sz="1200" i="1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6B1EBC5-8CDF-4B78-9EFE-D5D24CD6AE5D}"/>
              </a:ext>
            </a:extLst>
          </p:cNvPr>
          <p:cNvSpPr txBox="1"/>
          <p:nvPr/>
        </p:nvSpPr>
        <p:spPr>
          <a:xfrm>
            <a:off x="6940632" y="5014525"/>
            <a:ext cx="4708506" cy="1200329"/>
          </a:xfrm>
          <a:prstGeom prst="rect">
            <a:avLst/>
          </a:prstGeom>
          <a:noFill/>
          <a:ln w="19050">
            <a:solidFill>
              <a:srgbClr val="E32C36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Alterazioni del DMN sono state evidenziate in varie condizioni neurologiche e psichiatriche come Alzheimer, Parkinson, epilessia, ADHD e </a:t>
            </a:r>
            <a:r>
              <a:rPr lang="it-IT" u="sng" dirty="0"/>
              <a:t>depressione</a:t>
            </a:r>
            <a:endParaRPr lang="it-IT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CC900A8-D80F-429B-B560-BE127101D3DA}"/>
              </a:ext>
            </a:extLst>
          </p:cNvPr>
          <p:cNvSpPr txBox="1"/>
          <p:nvPr/>
        </p:nvSpPr>
        <p:spPr>
          <a:xfrm>
            <a:off x="6787904" y="6401126"/>
            <a:ext cx="501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Significance of the Default Mode Network (DMN) in Neurological and Neuropsychiatric Disorders: A Review. </a:t>
            </a:r>
            <a:r>
              <a:rPr lang="en-US" sz="1200" dirty="0" err="1"/>
              <a:t>A.Mohan</a:t>
            </a:r>
            <a:r>
              <a:rPr lang="en-US" sz="1200" dirty="0"/>
              <a:t>. </a:t>
            </a:r>
            <a:r>
              <a:rPr lang="en-US" sz="1200" i="1" dirty="0"/>
              <a:t>Yale J Biol Med </a:t>
            </a:r>
            <a:r>
              <a:rPr lang="en-US" sz="1200" dirty="0"/>
              <a:t>2016</a:t>
            </a:r>
            <a:endParaRPr lang="it-IT" sz="1200" i="1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524A806-A93D-4851-9C11-5B7752A0970E}"/>
              </a:ext>
            </a:extLst>
          </p:cNvPr>
          <p:cNvSpPr txBox="1"/>
          <p:nvPr/>
        </p:nvSpPr>
        <p:spPr>
          <a:xfrm>
            <a:off x="762000" y="392415"/>
            <a:ext cx="4897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RUOLO DEL DEFAULT MODE NETWORK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A41B683-76B7-40A4-AECB-2DEAE807B8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40" t="25597" r="5967" b="9571"/>
          <a:stretch/>
        </p:blipFill>
        <p:spPr>
          <a:xfrm>
            <a:off x="6984792" y="173311"/>
            <a:ext cx="4620187" cy="4528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E14CF8F-9A07-4730-BA7F-6F3AF1AB3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77016"/>
            <a:ext cx="1207658" cy="53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99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914" y="279561"/>
            <a:ext cx="7754083" cy="151207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LOBO TEMPORALE MEDIALE (MTL)</a:t>
            </a:r>
            <a:br>
              <a:rPr lang="it-IT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28" y="737668"/>
            <a:ext cx="4485039" cy="525718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48933" y="1616944"/>
            <a:ext cx="2718059" cy="1477328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it-IT" dirty="0"/>
              <a:t>Ippocampo 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it-IT" dirty="0"/>
              <a:t>Corteccia </a:t>
            </a:r>
          </a:p>
          <a:p>
            <a:pPr>
              <a:buClr>
                <a:srgbClr val="92D050"/>
              </a:buClr>
            </a:pPr>
            <a:r>
              <a:rPr lang="it-IT" dirty="0"/>
              <a:t>   paraippocampale 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it-IT" dirty="0"/>
              <a:t>Corteccia peririnale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it-IT" dirty="0"/>
              <a:t>Corteccia entorinale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508547" y="1616944"/>
            <a:ext cx="3573319" cy="1200329"/>
          </a:xfrm>
          <a:prstGeom prst="rect">
            <a:avLst/>
          </a:prstGeom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it-IT" dirty="0"/>
              <a:t>Memoria episodica e dichiarativa</a:t>
            </a: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it-IT" dirty="0"/>
              <a:t>Consolidamento della memoria </a:t>
            </a: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it-IT" dirty="0"/>
              <a:t>Sviluppo della memoria spaziale</a:t>
            </a:r>
          </a:p>
          <a:p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448933" y="3624036"/>
            <a:ext cx="6605517" cy="2031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it-IT" dirty="0"/>
              <a:t>La corteccia cingolata posteriore (PCC), centro fondamentale del DMN, è in stretta relazione anatomica e funzionale con il MTL</a:t>
            </a:r>
          </a:p>
          <a:p>
            <a:endParaRPr lang="it-IT" dirty="0"/>
          </a:p>
          <a:p>
            <a:r>
              <a:rPr lang="it-IT" dirty="0"/>
              <a:t>Si ritiene che il DMN operi un controllo inibitorio sul MTL, il disaccoppiamento tra queste due aree permette infatti al MTL di funzionare in modo più indipendente e di indurre lo stato di coscienza primaria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448933" y="322776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The medial temporal lobe: memory and beyond. Leck RK</a:t>
            </a:r>
            <a:r>
              <a:rPr lang="en-US" sz="1200" i="1" dirty="0"/>
              <a:t>. Behavioural brain research </a:t>
            </a:r>
            <a:r>
              <a:rPr lang="en-US" sz="1200" dirty="0"/>
              <a:t>2013 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448933" y="5689527"/>
            <a:ext cx="66055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The entropic brain: a theory of conscious states informed by neuroimaging research with psychedelic drugs. </a:t>
            </a:r>
            <a:r>
              <a:rPr lang="en-US" sz="1200" dirty="0" err="1"/>
              <a:t>R.Carhart</a:t>
            </a:r>
            <a:r>
              <a:rPr lang="en-US" sz="1200" dirty="0"/>
              <a:t>-Harris. </a:t>
            </a:r>
            <a:r>
              <a:rPr lang="en-US" sz="1200" i="1" dirty="0"/>
              <a:t>Frontiers in Human Neuroscience </a:t>
            </a:r>
            <a:r>
              <a:rPr lang="en-US" sz="1200" dirty="0"/>
              <a:t>2014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2EC34EC-CEEE-422A-B081-B03318ACD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77016"/>
            <a:ext cx="1207658" cy="53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31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5933054" y="675463"/>
            <a:ext cx="5785587" cy="212875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5" name="Ovale 14"/>
          <p:cNvSpPr/>
          <p:nvPr/>
        </p:nvSpPr>
        <p:spPr>
          <a:xfrm>
            <a:off x="6455583" y="1395025"/>
            <a:ext cx="832513" cy="2308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266317" y="704312"/>
            <a:ext cx="6116638" cy="1105200"/>
          </a:xfrm>
        </p:spPr>
        <p:txBody>
          <a:bodyPr>
            <a:noAutofit/>
          </a:bodyPr>
          <a:lstStyle/>
          <a:p>
            <a:r>
              <a:rPr lang="it-IT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CERVELLO </a:t>
            </a:r>
            <a:br>
              <a:rPr lang="it-IT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ENTROPICO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205456" y="3161048"/>
            <a:ext cx="4644000" cy="1066800"/>
          </a:xfrm>
          <a:ln w="19050">
            <a:solidFill>
              <a:srgbClr val="B46C97"/>
            </a:solidFill>
          </a:ln>
        </p:spPr>
        <p:txBody>
          <a:bodyPr>
            <a:normAutofit/>
          </a:bodyPr>
          <a:lstStyle/>
          <a:p>
            <a:r>
              <a:rPr lang="it-IT" sz="1800" dirty="0">
                <a:solidFill>
                  <a:schemeClr val="tx1"/>
                </a:solidFill>
              </a:rPr>
              <a:t>Durante lo stato di coscienza primaria l’attività cerebrale è più vicina allo stato critico di quanto non lo sia durante lo stato di veglia 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75796" y="2202081"/>
            <a:ext cx="5890693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Il cervello nello stato di veglia si trova in una condizione </a:t>
            </a:r>
          </a:p>
          <a:p>
            <a:r>
              <a:rPr lang="it-IT" b="1" dirty="0"/>
              <a:t>di </a:t>
            </a:r>
            <a:r>
              <a:rPr lang="it-IT" b="1" i="1" dirty="0"/>
              <a:t>metastabilità</a:t>
            </a:r>
            <a:r>
              <a:rPr lang="it-IT" b="1" dirty="0"/>
              <a:t>, un punto critico </a:t>
            </a:r>
            <a:r>
              <a:rPr lang="it-IT" b="1" dirty="0" err="1"/>
              <a:t>transientemente</a:t>
            </a:r>
            <a:r>
              <a:rPr lang="it-IT" b="1" dirty="0"/>
              <a:t> stabile</a:t>
            </a:r>
          </a:p>
        </p:txBody>
      </p:sp>
      <p:sp>
        <p:nvSpPr>
          <p:cNvPr id="8" name="Freccia bidirezionale orizzontale 7"/>
          <p:cNvSpPr/>
          <p:nvPr/>
        </p:nvSpPr>
        <p:spPr>
          <a:xfrm>
            <a:off x="7395998" y="1608758"/>
            <a:ext cx="3004457" cy="73627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</a:rPr>
              <a:t>coscienza</a:t>
            </a:r>
            <a:r>
              <a:rPr lang="it-IT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it-IT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708274" y="1016565"/>
            <a:ext cx="1805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/>
              <a:t>STATO </a:t>
            </a:r>
          </a:p>
          <a:p>
            <a:r>
              <a:rPr lang="it-IT" sz="1200" b="1" i="1" dirty="0"/>
              <a:t>SUPERCRITICO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127562" y="1018203"/>
            <a:ext cx="18000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/>
              <a:t>MAGGIORE ENTROPIA</a:t>
            </a:r>
          </a:p>
          <a:p>
            <a:endParaRPr lang="it-IT" sz="1100" b="1" dirty="0"/>
          </a:p>
          <a:p>
            <a:pPr marL="285750" indent="-285750">
              <a:buFontTx/>
              <a:buChar char="-"/>
            </a:pPr>
            <a:r>
              <a:rPr lang="it-IT" sz="1100" dirty="0"/>
              <a:t>Psichedelici</a:t>
            </a:r>
          </a:p>
          <a:p>
            <a:pPr marL="285750" indent="-285750">
              <a:buFontTx/>
              <a:buChar char="-"/>
            </a:pPr>
            <a:r>
              <a:rPr lang="it-IT" sz="1100" dirty="0"/>
              <a:t>Coscienza nel</a:t>
            </a:r>
          </a:p>
          <a:p>
            <a:r>
              <a:rPr lang="it-IT" sz="1100" dirty="0"/>
              <a:t>          bambino</a:t>
            </a:r>
          </a:p>
          <a:p>
            <a:pPr marL="285750" indent="-285750">
              <a:buFontTx/>
              <a:buChar char="-"/>
            </a:pPr>
            <a:r>
              <a:rPr lang="it-IT" sz="1100" dirty="0"/>
              <a:t>Sonno REM</a:t>
            </a:r>
          </a:p>
          <a:p>
            <a:pPr marL="285750" indent="-285750">
              <a:buFontTx/>
              <a:buChar char="-"/>
            </a:pPr>
            <a:r>
              <a:rPr lang="it-IT" sz="1100" dirty="0"/>
              <a:t>Sogno</a:t>
            </a:r>
          </a:p>
          <a:p>
            <a:pPr marL="285750" indent="-285750">
              <a:buFontTx/>
              <a:buChar char="-"/>
            </a:pPr>
            <a:r>
              <a:rPr lang="it-IT" sz="1100" dirty="0"/>
              <a:t>Epilessia del lobo temporale</a:t>
            </a:r>
          </a:p>
          <a:p>
            <a:pPr marL="285750" indent="-285750">
              <a:buFontTx/>
              <a:buChar char="-"/>
            </a:pPr>
            <a:endParaRPr lang="it-IT" dirty="0"/>
          </a:p>
        </p:txBody>
      </p:sp>
      <p:cxnSp>
        <p:nvCxnSpPr>
          <p:cNvPr id="12" name="Connettore 2 11"/>
          <p:cNvCxnSpPr/>
          <p:nvPr/>
        </p:nvCxnSpPr>
        <p:spPr>
          <a:xfrm>
            <a:off x="7989401" y="1424530"/>
            <a:ext cx="0" cy="4026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0390258" y="1016565"/>
            <a:ext cx="13283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/>
              <a:t>MINORE ENTROPIA</a:t>
            </a:r>
          </a:p>
          <a:p>
            <a:endParaRPr lang="it-IT" sz="1100" b="1" dirty="0"/>
          </a:p>
          <a:p>
            <a:pPr marL="285750" indent="-285750">
              <a:buFontTx/>
              <a:buChar char="-"/>
            </a:pPr>
            <a:r>
              <a:rPr lang="it-IT" sz="1100" dirty="0"/>
              <a:t>Sonno profondo</a:t>
            </a:r>
          </a:p>
          <a:p>
            <a:pPr marL="285750" indent="-285750">
              <a:buFontTx/>
              <a:buChar char="-"/>
            </a:pPr>
            <a:r>
              <a:rPr lang="it-IT" sz="1100" dirty="0"/>
              <a:t>Anestesia</a:t>
            </a:r>
          </a:p>
          <a:p>
            <a:pPr marL="285750" indent="-285750">
              <a:buFontTx/>
              <a:buChar char="-"/>
            </a:pPr>
            <a:r>
              <a:rPr lang="it-IT" sz="1100" dirty="0"/>
              <a:t>Depressione</a:t>
            </a:r>
          </a:p>
          <a:p>
            <a:pPr marL="285750" indent="-285750">
              <a:buFontTx/>
              <a:buChar char="-"/>
            </a:pPr>
            <a:r>
              <a:rPr lang="it-IT" sz="1100" dirty="0"/>
              <a:t>Coma</a:t>
            </a:r>
          </a:p>
          <a:p>
            <a:pPr marL="285750" indent="-285750">
              <a:buFontTx/>
              <a:buChar char="-"/>
            </a:pPr>
            <a:r>
              <a:rPr lang="it-IT" sz="1100" dirty="0"/>
              <a:t>OCD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9435431" y="1010489"/>
            <a:ext cx="108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STATO SUBCRITICO</a:t>
            </a:r>
          </a:p>
        </p:txBody>
      </p:sp>
      <p:cxnSp>
        <p:nvCxnSpPr>
          <p:cNvPr id="7" name="Connettore 2 6"/>
          <p:cNvCxnSpPr/>
          <p:nvPr/>
        </p:nvCxnSpPr>
        <p:spPr>
          <a:xfrm flipV="1">
            <a:off x="8950166" y="2197362"/>
            <a:ext cx="0" cy="45017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8115677" y="2583758"/>
            <a:ext cx="1726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>
                <a:solidFill>
                  <a:srgbClr val="C00000"/>
                </a:solidFill>
              </a:rPr>
              <a:t>STATO DI VEGLIA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05455" y="4566863"/>
            <a:ext cx="4676400" cy="1200329"/>
          </a:xfrm>
          <a:prstGeom prst="rect">
            <a:avLst/>
          </a:prstGeom>
          <a:noFill/>
          <a:ln w="19050">
            <a:solidFill>
              <a:srgbClr val="E7BA98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Gli </a:t>
            </a:r>
            <a:r>
              <a:rPr lang="it-IT" u="sng" dirty="0"/>
              <a:t>psichedelici</a:t>
            </a:r>
            <a:r>
              <a:rPr lang="it-IT" dirty="0"/>
              <a:t> sono in grado di indurre un aumento di ENTROPIA del sistema, caratterizzato da un maggior numero di possibili combinazioni di connessioni cerebrali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473" y="1430021"/>
            <a:ext cx="18891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053" y="3217732"/>
            <a:ext cx="5785587" cy="301560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Rettangolo 4"/>
          <p:cNvSpPr/>
          <p:nvPr/>
        </p:nvSpPr>
        <p:spPr>
          <a:xfrm>
            <a:off x="1160058" y="6396335"/>
            <a:ext cx="54502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The entropic brain: a theory of conscious states informed by neuroimaging research with psychedelic drugs. R. Carhart-Harris. </a:t>
            </a:r>
            <a:r>
              <a:rPr lang="en-US" sz="1200" i="1" dirty="0"/>
              <a:t>Frontiers in Human Neuroscience </a:t>
            </a:r>
            <a:r>
              <a:rPr lang="en-US" sz="1200" dirty="0"/>
              <a:t>2014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7AAA99A4-7F90-46F3-9427-139AE0B7D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77016"/>
            <a:ext cx="1207658" cy="53542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A0069B8-7233-4C48-85D9-578208128293}"/>
              </a:ext>
            </a:extLst>
          </p:cNvPr>
          <p:cNvSpPr txBox="1"/>
          <p:nvPr/>
        </p:nvSpPr>
        <p:spPr>
          <a:xfrm>
            <a:off x="6620529" y="6385321"/>
            <a:ext cx="525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Homological scaffolds of brain functional networks. </a:t>
            </a:r>
            <a:r>
              <a:rPr lang="en-US" sz="1200" dirty="0" err="1"/>
              <a:t>G.Petri</a:t>
            </a:r>
            <a:r>
              <a:rPr lang="en-US" sz="1200" dirty="0"/>
              <a:t>. </a:t>
            </a:r>
            <a:r>
              <a:rPr lang="en-US" sz="1200" i="1" dirty="0"/>
              <a:t>Journal of The Royal Society Interface </a:t>
            </a:r>
            <a:r>
              <a:rPr lang="en-US" sz="1200" dirty="0"/>
              <a:t>2014</a:t>
            </a:r>
            <a:endParaRPr lang="it-IT" sz="1200" i="1" dirty="0"/>
          </a:p>
        </p:txBody>
      </p:sp>
    </p:spTree>
    <p:extLst>
      <p:ext uri="{BB962C8B-B14F-4D97-AF65-F5344CB8AC3E}">
        <p14:creationId xmlns:p14="http://schemas.microsoft.com/office/powerpoint/2010/main" val="2875502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1">
            <a:extLst>
              <a:ext uri="{FF2B5EF4-FFF2-40B4-BE49-F238E27FC236}">
                <a16:creationId xmlns:a16="http://schemas.microsoft.com/office/drawing/2014/main" id="{38247643-37AB-47DE-B7BD-7A64FEB13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AEBC3119-F8E7-4266-91B8-7A1E808B4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15">
            <a:extLst>
              <a:ext uri="{FF2B5EF4-FFF2-40B4-BE49-F238E27FC236}">
                <a16:creationId xmlns:a16="http://schemas.microsoft.com/office/drawing/2014/main" id="{57D15890-6502-4FAA-AB03-AFAC88EE2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17">
            <a:extLst>
              <a:ext uri="{FF2B5EF4-FFF2-40B4-BE49-F238E27FC236}">
                <a16:creationId xmlns:a16="http://schemas.microsoft.com/office/drawing/2014/main" id="{C5138816-AF06-47EE-964C-EC93C016D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91B4E94-061E-4948-9715-B0520D7ED7A6}"/>
              </a:ext>
            </a:extLst>
          </p:cNvPr>
          <p:cNvSpPr txBox="1"/>
          <p:nvPr/>
        </p:nvSpPr>
        <p:spPr>
          <a:xfrm>
            <a:off x="4966148" y="307885"/>
            <a:ext cx="6574972" cy="17679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i="1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CONNECTOME HARMONICS: 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LA TRASFORMATA DI FOURIER APPLICATA ALL’ ATTIVITÀ CORTICALE</a:t>
            </a:r>
          </a:p>
        </p:txBody>
      </p:sp>
      <p:cxnSp>
        <p:nvCxnSpPr>
          <p:cNvPr id="29" name="Straight Connector 19">
            <a:extLst>
              <a:ext uri="{FF2B5EF4-FFF2-40B4-BE49-F238E27FC236}">
                <a16:creationId xmlns:a16="http://schemas.microsoft.com/office/drawing/2014/main" id="{87ED8B4E-BB7E-447F-A35F-4D3AF6C0A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1">
            <a:extLst>
              <a:ext uri="{FF2B5EF4-FFF2-40B4-BE49-F238E27FC236}">
                <a16:creationId xmlns:a16="http://schemas.microsoft.com/office/drawing/2014/main" id="{10DC0642-5384-4897-BC9B-E85F63D7B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015513-D3C4-4477-AA12-D8FF240AA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50" t="1476" r="3781"/>
          <a:stretch/>
        </p:blipFill>
        <p:spPr bwMode="auto">
          <a:xfrm>
            <a:off x="231780" y="781093"/>
            <a:ext cx="4573996" cy="521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974291" y="6422721"/>
            <a:ext cx="4757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Human brain networks function in connectome-specific harmonic waves. </a:t>
            </a:r>
            <a:r>
              <a:rPr lang="en-US" sz="1200" dirty="0" err="1"/>
              <a:t>S.Atasoy</a:t>
            </a:r>
            <a:r>
              <a:rPr lang="en-US" sz="1200" dirty="0"/>
              <a:t>. </a:t>
            </a:r>
            <a:r>
              <a:rPr lang="en-US" sz="1200" i="1" dirty="0"/>
              <a:t>Nature Communications </a:t>
            </a:r>
            <a:r>
              <a:rPr lang="en-US" sz="1200" dirty="0"/>
              <a:t>2016</a:t>
            </a:r>
            <a:endParaRPr lang="it-IT" sz="1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023600" y="4164538"/>
            <a:ext cx="6707715" cy="1835090"/>
          </a:xfrm>
          <a:prstGeom prst="rect">
            <a:avLst/>
          </a:prstGeom>
          <a:gradFill flip="none" rotWithShape="1">
            <a:gsLst>
              <a:gs pos="0">
                <a:srgbClr val="B2B2B2">
                  <a:tint val="66000"/>
                  <a:satMod val="160000"/>
                </a:srgbClr>
              </a:gs>
              <a:gs pos="50000">
                <a:srgbClr val="B2B2B2">
                  <a:tint val="44500"/>
                  <a:satMod val="160000"/>
                </a:srgbClr>
              </a:gs>
              <a:gs pos="100000">
                <a:srgbClr val="B2B2B2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AFD6365-4931-4F53-8E92-30CBE3E93453}"/>
              </a:ext>
            </a:extLst>
          </p:cNvPr>
          <p:cNvSpPr txBox="1"/>
          <p:nvPr/>
        </p:nvSpPr>
        <p:spPr>
          <a:xfrm>
            <a:off x="5024507" y="2047165"/>
            <a:ext cx="6539195" cy="4067033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 fontScale="77500" lnSpcReduction="2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rgbClr val="99CB38"/>
              </a:buClr>
              <a:buFont typeface="Calibri" panose="020F0502020204030204" pitchFamily="34" charset="0"/>
              <a:buNone/>
            </a:pPr>
            <a:endParaRPr lang="en-US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rgbClr val="99CB38"/>
              </a:buClr>
              <a:buFont typeface="Calibri" panose="020F0502020204030204" pitchFamily="34" charset="0"/>
              <a:buNone/>
            </a:pPr>
            <a:r>
              <a:rPr lang="en-US" sz="2300" dirty="0"/>
              <a:t>La </a:t>
            </a:r>
            <a:r>
              <a:rPr lang="it-IT" sz="2300" dirty="0"/>
              <a:t>trasformata</a:t>
            </a:r>
            <a:r>
              <a:rPr lang="en-US" sz="2300" dirty="0"/>
              <a:t> di Fourier permette di scomporre una qualsiasi onda nelle funzioni sinusoidali che la costituiscono (armoniche), ciascuna caratterizzata da una frequenza e da un’ampiezza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rgbClr val="99CB38"/>
              </a:buClr>
              <a:buFont typeface="Calibri" panose="020F0502020204030204" pitchFamily="34" charset="0"/>
              <a:buNone/>
            </a:pPr>
            <a:endParaRPr lang="en-US" sz="2300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rgbClr val="99CB38"/>
              </a:buClr>
              <a:buFont typeface="Calibri" panose="020F0502020204030204" pitchFamily="34" charset="0"/>
              <a:buNone/>
            </a:pPr>
            <a:r>
              <a:rPr lang="en-US" sz="2300" dirty="0"/>
              <a:t>Operando questa scomposizione dell’attività della corteccia cerebrale è possibile ottenere un modello spaziale che rappresenta la connettività corticale come insieme di armoniche (</a:t>
            </a:r>
            <a:r>
              <a:rPr lang="en-US" sz="2300" i="1" dirty="0"/>
              <a:t>Connectome Harmonics</a:t>
            </a:r>
            <a:r>
              <a:rPr lang="en-US" sz="2300" dirty="0"/>
              <a:t>)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rgbClr val="99CB38"/>
              </a:buClr>
              <a:buFont typeface="Calibri" panose="020F0502020204030204" pitchFamily="34" charset="0"/>
              <a:buNone/>
            </a:pPr>
            <a:endParaRPr lang="en-US" sz="2300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rgbClr val="99CB38"/>
              </a:buClr>
              <a:buFont typeface="Calibri" panose="020F0502020204030204" pitchFamily="34" charset="0"/>
              <a:buNone/>
            </a:pPr>
            <a:r>
              <a:rPr lang="it-IT" sz="2300" dirty="0"/>
              <a:t>Queste</a:t>
            </a:r>
            <a:r>
              <a:rPr lang="en-US" sz="2300" dirty="0"/>
              <a:t> funzioni armoniche sono descritte come </a:t>
            </a:r>
            <a:r>
              <a:rPr lang="en-US" sz="2300" i="1" dirty="0"/>
              <a:t>Brain States,</a:t>
            </a:r>
            <a:r>
              <a:rPr lang="en-US" sz="2300" dirty="0"/>
              <a:t> ciascuno dei quali è caratterizzato da: 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300" b="1" i="1" dirty="0"/>
              <a:t>Wavelenght</a:t>
            </a:r>
            <a:r>
              <a:rPr lang="en-US" sz="2300" i="1" dirty="0"/>
              <a:t>: </a:t>
            </a:r>
            <a:r>
              <a:rPr lang="en-US" sz="2300" dirty="0"/>
              <a:t>lunghezza d’onda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300" b="1" i="1" dirty="0"/>
              <a:t>Wavenumber</a:t>
            </a:r>
            <a:r>
              <a:rPr lang="en-US" sz="2300" dirty="0"/>
              <a:t>: 1/</a:t>
            </a:r>
            <a:r>
              <a:rPr lang="el-GR" sz="2300" dirty="0"/>
              <a:t>λ</a:t>
            </a:r>
            <a:r>
              <a:rPr lang="it-IT" sz="2300" dirty="0"/>
              <a:t>  direttamente proporzionale alla frequenza</a:t>
            </a:r>
            <a:endParaRPr lang="en-US" sz="2300" dirty="0"/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300" b="1" i="1" dirty="0"/>
              <a:t>Power</a:t>
            </a:r>
            <a:r>
              <a:rPr lang="en-US" sz="2300" i="1" dirty="0"/>
              <a:t>: </a:t>
            </a:r>
            <a:r>
              <a:rPr lang="en-US" sz="2300" dirty="0"/>
              <a:t>livello di attività nel tempo </a:t>
            </a:r>
            <a:r>
              <a:rPr lang="en-US" sz="2300" i="1" dirty="0"/>
              <a:t>t </a:t>
            </a:r>
            <a:r>
              <a:rPr lang="en-US" sz="2300" dirty="0"/>
              <a:t>misurato con fMRI</a:t>
            </a:r>
            <a:endParaRPr lang="en-US" sz="2300" i="1" dirty="0"/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300" b="1" i="1" dirty="0"/>
              <a:t>Energy</a:t>
            </a:r>
            <a:r>
              <a:rPr lang="en-US" sz="2300" i="1" dirty="0"/>
              <a:t>: Power</a:t>
            </a:r>
            <a:r>
              <a:rPr lang="en-US" sz="2300" dirty="0"/>
              <a:t> correlato all’energia intrinseca del </a:t>
            </a:r>
            <a:r>
              <a:rPr lang="en-US" sz="2300" i="1" dirty="0"/>
              <a:t>Brain State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2300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349969" y="5666999"/>
            <a:ext cx="1555845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Wavenumber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A5226BFA-3E3E-4292-A25A-AAB899942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77016"/>
            <a:ext cx="1207658" cy="53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28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791574" y="651829"/>
            <a:ext cx="3590428" cy="33846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0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1351130" y="3848670"/>
            <a:ext cx="0" cy="180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2088109" y="3841846"/>
            <a:ext cx="0" cy="180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2815990" y="3844120"/>
            <a:ext cx="0" cy="180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3610160" y="3849964"/>
            <a:ext cx="0" cy="180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H="1">
            <a:off x="791574" y="3336878"/>
            <a:ext cx="18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 flipH="1">
            <a:off x="805223" y="2657629"/>
            <a:ext cx="18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flipH="1">
            <a:off x="805222" y="1897037"/>
            <a:ext cx="18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 flipH="1">
            <a:off x="805219" y="1214649"/>
            <a:ext cx="18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1098646" y="4155744"/>
            <a:ext cx="504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10</a:t>
            </a:r>
            <a:r>
              <a:rPr lang="it-IT" baseline="30000" dirty="0"/>
              <a:t>1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818565" y="4155745"/>
            <a:ext cx="539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10</a:t>
            </a:r>
            <a:r>
              <a:rPr lang="it-IT" baseline="30000" dirty="0"/>
              <a:t>2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545311" y="4155744"/>
            <a:ext cx="545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10</a:t>
            </a:r>
            <a:r>
              <a:rPr lang="it-IT" baseline="30000" dirty="0"/>
              <a:t>3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3325560" y="4144370"/>
            <a:ext cx="598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10</a:t>
            </a:r>
            <a:r>
              <a:rPr lang="it-IT" baseline="30000" dirty="0"/>
              <a:t>4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313904" y="982216"/>
            <a:ext cx="504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10</a:t>
            </a:r>
            <a:r>
              <a:rPr lang="it-IT" baseline="30000" dirty="0"/>
              <a:t>2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354848" y="1671427"/>
            <a:ext cx="504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10</a:t>
            </a:r>
            <a:r>
              <a:rPr lang="it-IT" baseline="30000" dirty="0"/>
              <a:t>1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298284" y="2472963"/>
            <a:ext cx="632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10</a:t>
            </a:r>
            <a:r>
              <a:rPr lang="it-IT" baseline="30000" dirty="0"/>
              <a:t>0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302529" y="3151791"/>
            <a:ext cx="59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10</a:t>
            </a:r>
            <a:r>
              <a:rPr lang="it-IT" baseline="30000" dirty="0"/>
              <a:t>-1</a:t>
            </a:r>
          </a:p>
        </p:txBody>
      </p:sp>
      <p:sp>
        <p:nvSpPr>
          <p:cNvPr id="31" name="CasellaDiTesto 30"/>
          <p:cNvSpPr txBox="1"/>
          <p:nvPr/>
        </p:nvSpPr>
        <p:spPr>
          <a:xfrm rot="16200000">
            <a:off x="-633066" y="1961233"/>
            <a:ext cx="1781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/>
              <a:t>Max Power</a:t>
            </a:r>
          </a:p>
        </p:txBody>
      </p:sp>
      <p:sp>
        <p:nvSpPr>
          <p:cNvPr id="1028" name="CasellaDiTesto 1027"/>
          <p:cNvSpPr txBox="1"/>
          <p:nvPr/>
        </p:nvSpPr>
        <p:spPr>
          <a:xfrm>
            <a:off x="1541063" y="4404944"/>
            <a:ext cx="200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/>
              <a:t>Wavenumber</a:t>
            </a:r>
            <a:r>
              <a:rPr lang="it-IT" dirty="0"/>
              <a:t> </a:t>
            </a:r>
          </a:p>
        </p:txBody>
      </p:sp>
      <p:pic>
        <p:nvPicPr>
          <p:cNvPr id="1031" name="Immagine 103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65" t="5051" r="61270" b="72121"/>
          <a:stretch/>
        </p:blipFill>
        <p:spPr>
          <a:xfrm>
            <a:off x="1012520" y="882076"/>
            <a:ext cx="2950287" cy="3071536"/>
          </a:xfrm>
          <a:prstGeom prst="rect">
            <a:avLst/>
          </a:prstGeom>
        </p:spPr>
      </p:pic>
      <p:sp>
        <p:nvSpPr>
          <p:cNvPr id="1034" name="Titolo 1033"/>
          <p:cNvSpPr>
            <a:spLocks noGrp="1"/>
          </p:cNvSpPr>
          <p:nvPr>
            <p:ph type="title" idx="4294967295"/>
          </p:nvPr>
        </p:nvSpPr>
        <p:spPr>
          <a:xfrm>
            <a:off x="4623309" y="406501"/>
            <a:ext cx="6884820" cy="941480"/>
          </a:xfrm>
        </p:spPr>
        <p:txBody>
          <a:bodyPr>
            <a:normAutofit fontScale="90000"/>
          </a:bodyPr>
          <a:lstStyle/>
          <a:p>
            <a:r>
              <a:rPr lang="it-IT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LSD E </a:t>
            </a:r>
            <a:r>
              <a:rPr lang="it-IT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CONNECTOME HARMONICS</a:t>
            </a:r>
          </a:p>
        </p:txBody>
      </p:sp>
      <p:sp>
        <p:nvSpPr>
          <p:cNvPr id="1037" name="CasellaDiTesto 1036"/>
          <p:cNvSpPr txBox="1"/>
          <p:nvPr/>
        </p:nvSpPr>
        <p:spPr>
          <a:xfrm>
            <a:off x="328546" y="5042428"/>
            <a:ext cx="5400000" cy="92333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Nello stato di veglia è evidenziabile una certa aderenza alla legge di potenza, la quale è però più accuratamente rispettata dopo somministrazione di LSD</a:t>
            </a:r>
          </a:p>
        </p:txBody>
      </p:sp>
      <p:sp>
        <p:nvSpPr>
          <p:cNvPr id="1038" name="CasellaDiTesto 1037"/>
          <p:cNvSpPr txBox="1"/>
          <p:nvPr/>
        </p:nvSpPr>
        <p:spPr>
          <a:xfrm>
            <a:off x="6087092" y="5042428"/>
            <a:ext cx="5650173" cy="92333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Si ipotizza che in alcune condizioni psichiatriche vi sia una deviazione dallo stato critico, nel caso della depressione maggiore si ritiene sia presente un regime subcritico</a:t>
            </a:r>
          </a:p>
        </p:txBody>
      </p:sp>
      <p:sp>
        <p:nvSpPr>
          <p:cNvPr id="4" name="Rettangolo 3"/>
          <p:cNvSpPr/>
          <p:nvPr/>
        </p:nvSpPr>
        <p:spPr>
          <a:xfrm>
            <a:off x="2763865" y="762806"/>
            <a:ext cx="1280832" cy="12943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36" name="Rettangolo 1035"/>
          <p:cNvSpPr/>
          <p:nvPr/>
        </p:nvSpPr>
        <p:spPr>
          <a:xfrm>
            <a:off x="1032964" y="2202307"/>
            <a:ext cx="1324687" cy="116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39" name="Rettangolo 1038"/>
          <p:cNvSpPr/>
          <p:nvPr/>
        </p:nvSpPr>
        <p:spPr>
          <a:xfrm>
            <a:off x="1098646" y="2057161"/>
            <a:ext cx="864087" cy="11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64" name="Gruppo 63"/>
          <p:cNvGrpSpPr/>
          <p:nvPr/>
        </p:nvGrpSpPr>
        <p:grpSpPr>
          <a:xfrm>
            <a:off x="6946599" y="1656799"/>
            <a:ext cx="2357152" cy="2365047"/>
            <a:chOff x="1026" y="873100"/>
            <a:chExt cx="2089997" cy="140484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5" name="Rettangolo arrotondato 64"/>
            <p:cNvSpPr/>
            <p:nvPr/>
          </p:nvSpPr>
          <p:spPr>
            <a:xfrm>
              <a:off x="1026" y="873100"/>
              <a:ext cx="2089997" cy="1404845"/>
            </a:xfrm>
            <a:prstGeom prst="roundRect">
              <a:avLst/>
            </a:prstGeom>
            <a:grpFill/>
            <a:ln>
              <a:noFill/>
            </a:ln>
          </p:spPr>
          <p:style>
            <a:lnRef idx="3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6" name="Rettangolo 65"/>
            <p:cNvSpPr/>
            <p:nvPr/>
          </p:nvSpPr>
          <p:spPr>
            <a:xfrm>
              <a:off x="68733" y="940807"/>
              <a:ext cx="1954583" cy="125157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kern="1200" dirty="0"/>
                <a:t>Aumento di </a:t>
              </a:r>
              <a:r>
                <a:rPr lang="it-IT" sz="1600" i="1" kern="1200" dirty="0"/>
                <a:t>Power</a:t>
              </a:r>
              <a:r>
                <a:rPr lang="it-IT" sz="1600" kern="1200" dirty="0"/>
                <a:t> e </a:t>
              </a:r>
              <a:r>
                <a:rPr lang="it-IT" sz="1600" i="1" kern="1200" dirty="0"/>
                <a:t>Energy </a:t>
              </a:r>
              <a:r>
                <a:rPr lang="it-IT" sz="1600" kern="1200" dirty="0"/>
                <a:t>totale delle connessioni cerebrali, nello specifico aumento dei Brain States ad alta frequenza</a:t>
              </a:r>
            </a:p>
          </p:txBody>
        </p:sp>
      </p:grpSp>
      <p:grpSp>
        <p:nvGrpSpPr>
          <p:cNvPr id="67" name="Gruppo 66"/>
          <p:cNvGrpSpPr/>
          <p:nvPr/>
        </p:nvGrpSpPr>
        <p:grpSpPr>
          <a:xfrm>
            <a:off x="9380113" y="1676993"/>
            <a:ext cx="2357152" cy="2405435"/>
            <a:chOff x="2227773" y="864453"/>
            <a:chExt cx="2113550" cy="139563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8" name="Rettangolo arrotondato 67"/>
            <p:cNvSpPr/>
            <p:nvPr/>
          </p:nvSpPr>
          <p:spPr>
            <a:xfrm>
              <a:off x="2227773" y="864453"/>
              <a:ext cx="2113550" cy="1395635"/>
            </a:xfrm>
            <a:prstGeom prst="roundRect">
              <a:avLst/>
            </a:prstGeom>
            <a:grpFill/>
            <a:ln>
              <a:noFill/>
            </a:ln>
          </p:spPr>
          <p:style>
            <a:lnRef idx="3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9" name="Rettangolo 68"/>
            <p:cNvSpPr/>
            <p:nvPr/>
          </p:nvSpPr>
          <p:spPr>
            <a:xfrm>
              <a:off x="2295902" y="932582"/>
              <a:ext cx="1977292" cy="12593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kern="1200" dirty="0"/>
                <a:t>Aumento nel repertorio di Brain States contemporaneamente attivi</a:t>
              </a:r>
            </a:p>
          </p:txBody>
        </p:sp>
      </p:grpSp>
      <p:grpSp>
        <p:nvGrpSpPr>
          <p:cNvPr id="70" name="Gruppo 69"/>
          <p:cNvGrpSpPr/>
          <p:nvPr/>
        </p:nvGrpSpPr>
        <p:grpSpPr>
          <a:xfrm>
            <a:off x="4512282" y="1737577"/>
            <a:ext cx="2357152" cy="2284269"/>
            <a:chOff x="4404543" y="930375"/>
            <a:chExt cx="1999688" cy="1312965"/>
          </a:xfrm>
        </p:grpSpPr>
        <p:sp>
          <p:nvSpPr>
            <p:cNvPr id="71" name="Rettangolo arrotondato 70"/>
            <p:cNvSpPr/>
            <p:nvPr/>
          </p:nvSpPr>
          <p:spPr>
            <a:xfrm>
              <a:off x="4404543" y="930375"/>
              <a:ext cx="1999688" cy="1312965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3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2" name="Rettangolo 71"/>
            <p:cNvSpPr/>
            <p:nvPr/>
          </p:nvSpPr>
          <p:spPr>
            <a:xfrm>
              <a:off x="4466658" y="992490"/>
              <a:ext cx="1875458" cy="11482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kern="1200" dirty="0"/>
                <a:t>Maggiore tendenza del SNC verso lo stato critico, rilevando una maggiore aderenza alla legge di potenza, utilizzando come variabili  </a:t>
              </a:r>
              <a:r>
                <a:rPr lang="it-IT" sz="1600" i="1" kern="1200" dirty="0"/>
                <a:t>Wavenumber</a:t>
              </a:r>
              <a:r>
                <a:rPr lang="it-IT" sz="1600" kern="1200" dirty="0"/>
                <a:t> e </a:t>
              </a:r>
              <a:r>
                <a:rPr lang="it-IT" sz="1600" i="1" kern="1200" dirty="0"/>
                <a:t>Max Power</a:t>
              </a:r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6337266" y="6372282"/>
            <a:ext cx="5399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Connectome-harmonic decomposition of human brain activity reveals dynamical repertoire re-organization under LSD.  S.Atasoy. </a:t>
            </a:r>
            <a:r>
              <a:rPr lang="en-US" sz="1200" i="1" dirty="0"/>
              <a:t>Scientific Reports</a:t>
            </a:r>
            <a:r>
              <a:rPr lang="en-US" sz="1200" dirty="0"/>
              <a:t> 2017</a:t>
            </a:r>
            <a:endParaRPr lang="it-IT" sz="1200" dirty="0"/>
          </a:p>
        </p:txBody>
      </p:sp>
      <p:pic>
        <p:nvPicPr>
          <p:cNvPr id="56" name="Immagine 55">
            <a:extLst>
              <a:ext uri="{FF2B5EF4-FFF2-40B4-BE49-F238E27FC236}">
                <a16:creationId xmlns:a16="http://schemas.microsoft.com/office/drawing/2014/main" id="{885CDF6E-7FB9-4323-A5F3-D2C6BB63D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77016"/>
            <a:ext cx="1207658" cy="53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8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50F51902-C018-45D6-8FBE-3586BA2CB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844" y="3330647"/>
            <a:ext cx="2178271" cy="149104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3CE14BE-B018-49F7-AB4D-A9D09691E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424" y="590177"/>
            <a:ext cx="9859256" cy="787230"/>
          </a:xfrm>
        </p:spPr>
        <p:txBody>
          <a:bodyPr>
            <a:noAutofit/>
          </a:bodyPr>
          <a:lstStyle/>
          <a:p>
            <a:r>
              <a:rPr lang="it-IT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PSICHE-DELOS: </a:t>
            </a:r>
            <a:br>
              <a:rPr lang="it-IT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MANIFESTAZIONE DELLA MENTE</a:t>
            </a:r>
            <a:endParaRPr lang="it-IT" sz="4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7114EE5A-03EA-42BA-BB21-B187178E8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6155" y="1925462"/>
            <a:ext cx="10268712" cy="1503538"/>
          </a:xfrm>
        </p:spPr>
        <p:txBody>
          <a:bodyPr>
            <a:normAutofit fontScale="92500" lnSpcReduction="20000"/>
          </a:bodyPr>
          <a:lstStyle/>
          <a:p>
            <a:r>
              <a:rPr lang="it-IT" sz="1900" cap="none" dirty="0">
                <a:solidFill>
                  <a:schemeClr val="tx1"/>
                </a:solidFill>
              </a:rPr>
              <a:t>Sostanze in grado di indurre una temporanea alterazione dello stato di coscienza</a:t>
            </a:r>
          </a:p>
          <a:p>
            <a:r>
              <a:rPr lang="it-IT" cap="none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50000"/>
              </a:lnSpc>
            </a:pPr>
            <a:r>
              <a:rPr lang="it-IT" sz="1900" cap="none" dirty="0">
                <a:solidFill>
                  <a:schemeClr val="tx1"/>
                </a:solidFill>
              </a:rPr>
              <a:t>1. Agonisti del recettore </a:t>
            </a:r>
            <a:r>
              <a:rPr lang="it-IT" sz="1900" b="1" cap="none" dirty="0">
                <a:solidFill>
                  <a:schemeClr val="tx1"/>
                </a:solidFill>
              </a:rPr>
              <a:t>5HT2</a:t>
            </a:r>
            <a:r>
              <a:rPr lang="it-IT" sz="1900" b="1" cap="none" baseline="-25000" dirty="0">
                <a:solidFill>
                  <a:schemeClr val="tx1"/>
                </a:solidFill>
              </a:rPr>
              <a:t>A</a:t>
            </a:r>
            <a:r>
              <a:rPr lang="it-IT" sz="1900" b="1" cap="none" dirty="0">
                <a:solidFill>
                  <a:schemeClr val="tx1"/>
                </a:solidFill>
              </a:rPr>
              <a:t>R</a:t>
            </a:r>
            <a:r>
              <a:rPr lang="it-IT" sz="1900" cap="none" dirty="0">
                <a:solidFill>
                  <a:schemeClr val="tx1"/>
                </a:solidFill>
              </a:rPr>
              <a:t> (LSD e psilocibina)</a:t>
            </a:r>
          </a:p>
          <a:p>
            <a:pPr>
              <a:lnSpc>
                <a:spcPct val="50000"/>
              </a:lnSpc>
            </a:pPr>
            <a:r>
              <a:rPr lang="it-IT" sz="1900" cap="none" dirty="0">
                <a:solidFill>
                  <a:schemeClr val="tx1"/>
                </a:solidFill>
              </a:rPr>
              <a:t>2. Induttori del rilascio di serotonina (MDMA)</a:t>
            </a:r>
          </a:p>
          <a:p>
            <a:pPr>
              <a:lnSpc>
                <a:spcPct val="50000"/>
              </a:lnSpc>
            </a:pPr>
            <a:r>
              <a:rPr lang="it-IT" sz="1900" cap="none" dirty="0">
                <a:solidFill>
                  <a:schemeClr val="tx1"/>
                </a:solidFill>
              </a:rPr>
              <a:t>3. Dissociativi (ketamina)</a:t>
            </a:r>
          </a:p>
          <a:p>
            <a:pPr>
              <a:lnSpc>
                <a:spcPct val="50000"/>
              </a:lnSpc>
            </a:pPr>
            <a:endParaRPr lang="it-IT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9A888AFE-FEC3-4133-BA01-956542B6C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025" y="3330647"/>
            <a:ext cx="2264065" cy="2026615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61982D-5988-4295-8309-6EF1594D6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9116" y="3259668"/>
            <a:ext cx="4788000" cy="2541600"/>
          </a:xfrm>
          <a:ln w="19050">
            <a:solidFill>
              <a:srgbClr val="526D88"/>
            </a:solidFill>
          </a:ln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it-IT" b="1" dirty="0">
                <a:solidFill>
                  <a:srgbClr val="526D88"/>
                </a:solidFill>
              </a:rPr>
              <a:t> LSD</a:t>
            </a:r>
          </a:p>
          <a:p>
            <a:pPr marL="0" indent="0">
              <a:lnSpc>
                <a:spcPct val="80000"/>
              </a:lnSpc>
              <a:buNone/>
            </a:pPr>
            <a:endParaRPr lang="it-IT" b="1" dirty="0">
              <a:solidFill>
                <a:srgbClr val="526D88"/>
              </a:solidFill>
            </a:endParaRPr>
          </a:p>
          <a:p>
            <a:pPr lvl="1">
              <a:lnSpc>
                <a:spcPct val="50000"/>
              </a:lnSpc>
              <a:buClr>
                <a:srgbClr val="00BC8B"/>
              </a:buCl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1"/>
                </a:solidFill>
              </a:rPr>
              <a:t>Derivato dell’</a:t>
            </a:r>
          </a:p>
          <a:p>
            <a:pPr marL="201168" lvl="1" indent="0">
              <a:lnSpc>
                <a:spcPct val="50000"/>
              </a:lnSpc>
              <a:buClr>
                <a:srgbClr val="00BC8B"/>
              </a:buClr>
              <a:buNone/>
            </a:pPr>
            <a:r>
              <a:rPr lang="it-IT" dirty="0">
                <a:solidFill>
                  <a:schemeClr val="tx1"/>
                </a:solidFill>
              </a:rPr>
              <a:t>    acido lisergico</a:t>
            </a:r>
          </a:p>
          <a:p>
            <a:pPr lvl="1">
              <a:lnSpc>
                <a:spcPct val="50000"/>
              </a:lnSpc>
              <a:buClr>
                <a:srgbClr val="00BC8B"/>
              </a:buCl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1"/>
                </a:solidFill>
              </a:rPr>
              <a:t>Sintetizzato da A.Hoffman </a:t>
            </a:r>
          </a:p>
          <a:p>
            <a:pPr marL="292608" lvl="1" indent="0">
              <a:lnSpc>
                <a:spcPct val="50000"/>
              </a:lnSpc>
              <a:buClr>
                <a:srgbClr val="00BC8B"/>
              </a:buClr>
              <a:buNone/>
            </a:pPr>
            <a:r>
              <a:rPr lang="it-IT" dirty="0">
                <a:solidFill>
                  <a:schemeClr val="tx1"/>
                </a:solidFill>
              </a:rPr>
              <a:t>  nel 1938</a:t>
            </a:r>
          </a:p>
          <a:p>
            <a:pPr lvl="1">
              <a:lnSpc>
                <a:spcPct val="50000"/>
              </a:lnSpc>
              <a:buClr>
                <a:srgbClr val="00BC8B"/>
              </a:buCl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1"/>
                </a:solidFill>
              </a:rPr>
              <a:t>Lega altri recettori:</a:t>
            </a:r>
          </a:p>
          <a:p>
            <a:pPr marL="201168" lvl="1" indent="0">
              <a:lnSpc>
                <a:spcPct val="50000"/>
              </a:lnSpc>
              <a:buClr>
                <a:srgbClr val="00BC8B"/>
              </a:buClr>
              <a:buNone/>
            </a:pPr>
            <a:r>
              <a:rPr lang="it-IT" dirty="0">
                <a:solidFill>
                  <a:schemeClr val="tx1"/>
                </a:solidFill>
              </a:rPr>
              <a:t>   5HT1R, 5HT2R, D2, </a:t>
            </a:r>
            <a:r>
              <a:rPr lang="el-GR" dirty="0">
                <a:solidFill>
                  <a:schemeClr val="tx1"/>
                </a:solidFill>
              </a:rPr>
              <a:t>β</a:t>
            </a:r>
            <a:r>
              <a:rPr lang="it-IT" dirty="0">
                <a:solidFill>
                  <a:schemeClr val="tx1"/>
                </a:solidFill>
              </a:rPr>
              <a:t> adrenergici</a:t>
            </a:r>
          </a:p>
          <a:p>
            <a:pPr>
              <a:lnSpc>
                <a:spcPct val="50000"/>
              </a:lnSpc>
              <a:buFont typeface="Wingdings" panose="05000000000000000000" pitchFamily="2" charset="2"/>
              <a:buChar char="§"/>
            </a:pPr>
            <a:endParaRPr lang="it-IT" sz="16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87574" y="532773"/>
            <a:ext cx="2297002" cy="2488419"/>
          </a:xfrm>
          <a:prstGeom prst="rect">
            <a:avLst/>
          </a:prstGeom>
        </p:spPr>
      </p:pic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1E9ED879-4260-46C3-A8FA-0A32D674C0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7583" y="3259666"/>
            <a:ext cx="4689097" cy="2540633"/>
          </a:xfrm>
          <a:ln w="19050">
            <a:solidFill>
              <a:srgbClr val="526D88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it-IT" b="1" dirty="0">
                <a:solidFill>
                  <a:srgbClr val="526D88"/>
                </a:solidFill>
              </a:rPr>
              <a:t> PSILOCIBINA</a:t>
            </a:r>
          </a:p>
          <a:p>
            <a:pPr marL="0" indent="0">
              <a:buNone/>
            </a:pPr>
            <a:endParaRPr lang="it-IT" b="1" dirty="0">
              <a:solidFill>
                <a:srgbClr val="526D88"/>
              </a:solidFill>
            </a:endParaRPr>
          </a:p>
          <a:p>
            <a:pPr lvl="1">
              <a:lnSpc>
                <a:spcPct val="50000"/>
              </a:lnSpc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</a:pPr>
            <a:r>
              <a:rPr lang="it-IT" dirty="0">
                <a:solidFill>
                  <a:schemeClr val="tx1"/>
                </a:solidFill>
              </a:rPr>
              <a:t>Derivato della </a:t>
            </a:r>
          </a:p>
          <a:p>
            <a:pPr marL="201168" lvl="1" indent="0">
              <a:lnSpc>
                <a:spcPct val="50000"/>
              </a:lnSpc>
              <a:buNone/>
            </a:pPr>
            <a:r>
              <a:rPr lang="it-IT" dirty="0">
                <a:solidFill>
                  <a:schemeClr val="tx1"/>
                </a:solidFill>
              </a:rPr>
              <a:t>    triptamina</a:t>
            </a:r>
          </a:p>
          <a:p>
            <a:pPr lvl="1">
              <a:lnSpc>
                <a:spcPct val="50000"/>
              </a:lnSpc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</a:pPr>
            <a:r>
              <a:rPr lang="it-IT" dirty="0">
                <a:solidFill>
                  <a:schemeClr val="tx1"/>
                </a:solidFill>
              </a:rPr>
              <a:t>Prodotta da più di </a:t>
            </a:r>
          </a:p>
          <a:p>
            <a:pPr marL="201168" lvl="1" indent="0">
              <a:lnSpc>
                <a:spcPct val="50000"/>
              </a:lnSpc>
              <a:buNone/>
            </a:pPr>
            <a:r>
              <a:rPr lang="it-IT" dirty="0">
                <a:solidFill>
                  <a:schemeClr val="tx1"/>
                </a:solidFill>
              </a:rPr>
              <a:t>   200 specie di funghi (</a:t>
            </a:r>
            <a:r>
              <a:rPr lang="it-IT" i="1" dirty="0">
                <a:solidFill>
                  <a:schemeClr val="tx1"/>
                </a:solidFill>
              </a:rPr>
              <a:t>Psylocibe</a:t>
            </a:r>
            <a:r>
              <a:rPr lang="it-IT" dirty="0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ct val="50000"/>
              </a:lnSpc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</a:pPr>
            <a:r>
              <a:rPr lang="it-IT" dirty="0">
                <a:solidFill>
                  <a:schemeClr val="tx1"/>
                </a:solidFill>
              </a:rPr>
              <a:t>Isolata da A.Hoffman nel 1959</a:t>
            </a:r>
          </a:p>
          <a:p>
            <a:pPr lvl="1">
              <a:lnSpc>
                <a:spcPct val="50000"/>
              </a:lnSpc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</a:pPr>
            <a:r>
              <a:rPr lang="it-IT" dirty="0">
                <a:solidFill>
                  <a:schemeClr val="tx1"/>
                </a:solidFill>
              </a:rPr>
              <a:t>Lega solo recettori serotoninergici: </a:t>
            </a:r>
          </a:p>
          <a:p>
            <a:pPr marL="201168" lvl="1" indent="0">
              <a:lnSpc>
                <a:spcPct val="50000"/>
              </a:lnSpc>
              <a:buNone/>
            </a:pPr>
            <a:r>
              <a:rPr lang="it-IT" dirty="0">
                <a:solidFill>
                  <a:schemeClr val="tx1"/>
                </a:solidFill>
              </a:rPr>
              <a:t>   5HT2R e con minor affinità 5HT1R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5B35998-FA72-4250-8A29-53A44A3D22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377016"/>
            <a:ext cx="1207658" cy="53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1663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Retrospettiv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1_Retrospettivo">
  <a:themeElements>
    <a:clrScheme name="Retrospettiv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2_Retrospettivo">
  <a:themeElements>
    <a:clrScheme name="Retrospettiv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8908</TotalTime>
  <Words>1648</Words>
  <Application>Microsoft Office PowerPoint</Application>
  <PresentationFormat>Widescreen</PresentationFormat>
  <Paragraphs>234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19</vt:i4>
      </vt:variant>
    </vt:vector>
  </HeadingPairs>
  <TitlesOfParts>
    <vt:vector size="25" baseType="lpstr">
      <vt:lpstr>Calibri</vt:lpstr>
      <vt:lpstr>Calibri Light</vt:lpstr>
      <vt:lpstr>Wingdings</vt:lpstr>
      <vt:lpstr>Retrospettivo</vt:lpstr>
      <vt:lpstr>1_Retrospettivo</vt:lpstr>
      <vt:lpstr>2_Retrospettivo</vt:lpstr>
      <vt:lpstr>UTILIZZO DEGLI PSICHEDELICI NELLO STUDIO DEI NETWORK CEREBRALI E IPOTESI TERAPEUTICA PER LA CURA DELLA DEPRESSIONE MAGGIORE </vt:lpstr>
      <vt:lpstr>STATO DI COSCIENZA </vt:lpstr>
      <vt:lpstr>DEFAULT MODE NETWORK</vt:lpstr>
      <vt:lpstr>Presentazione standard di PowerPoint</vt:lpstr>
      <vt:lpstr>LOBO TEMPORALE MEDIALE (MTL) </vt:lpstr>
      <vt:lpstr>IL CERVELLO  ENTROPICO</vt:lpstr>
      <vt:lpstr>Presentazione standard di PowerPoint</vt:lpstr>
      <vt:lpstr>LSD E CONNECTOME HARMONICS</vt:lpstr>
      <vt:lpstr>PSICHE-DELOS:  MANIFESTAZIONE DELLA MENTE</vt:lpstr>
      <vt:lpstr>Presentazione standard di PowerPoint</vt:lpstr>
      <vt:lpstr>Presentazione standard di PowerPoint</vt:lpstr>
      <vt:lpstr>DEPRESSIONE MAGGIORE</vt:lpstr>
      <vt:lpstr>Presentazione standard di PowerPoint</vt:lpstr>
      <vt:lpstr>Presentazione standard di PowerPoint</vt:lpstr>
      <vt:lpstr>TRATTAMENTO DEL DISTURBO DEPRESSIVO MAGGIORE </vt:lpstr>
      <vt:lpstr>PSILOCIBINA: IPOTESI TERAPEUTICA PER I PAZIENTI DRT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UTILIZZO DEGLI PSICHEDELICI NELLO STUDIO DEI NETWORK CEREBRALI E IPOTESI TERAPEUTICA PER LA CURA DELLA DEPRESSIONE MAGGIORE</dc:title>
  <dc:creator>Luigi De Angelis</dc:creator>
  <cp:lastModifiedBy>Luigi De Angelis</cp:lastModifiedBy>
  <cp:revision>404</cp:revision>
  <dcterms:created xsi:type="dcterms:W3CDTF">2019-03-13T14:34:00Z</dcterms:created>
  <dcterms:modified xsi:type="dcterms:W3CDTF">2019-04-08T16:44:11Z</dcterms:modified>
</cp:coreProperties>
</file>