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32"/>
  </p:notesMasterIdLst>
  <p:sldIdLst>
    <p:sldId id="256" r:id="rId2"/>
    <p:sldId id="291" r:id="rId3"/>
    <p:sldId id="272" r:id="rId4"/>
    <p:sldId id="275" r:id="rId5"/>
    <p:sldId id="289" r:id="rId6"/>
    <p:sldId id="276" r:id="rId7"/>
    <p:sldId id="280" r:id="rId8"/>
    <p:sldId id="281" r:id="rId9"/>
    <p:sldId id="260" r:id="rId10"/>
    <p:sldId id="271" r:id="rId11"/>
    <p:sldId id="290" r:id="rId12"/>
    <p:sldId id="266" r:id="rId13"/>
    <p:sldId id="282" r:id="rId14"/>
    <p:sldId id="267" r:id="rId15"/>
    <p:sldId id="268" r:id="rId16"/>
    <p:sldId id="278" r:id="rId17"/>
    <p:sldId id="284" r:id="rId18"/>
    <p:sldId id="285" r:id="rId19"/>
    <p:sldId id="286" r:id="rId20"/>
    <p:sldId id="263" r:id="rId21"/>
    <p:sldId id="287" r:id="rId22"/>
    <p:sldId id="270" r:id="rId23"/>
    <p:sldId id="292" r:id="rId24"/>
    <p:sldId id="293" r:id="rId25"/>
    <p:sldId id="269" r:id="rId26"/>
    <p:sldId id="283" r:id="rId27"/>
    <p:sldId id="273" r:id="rId28"/>
    <p:sldId id="288" r:id="rId29"/>
    <p:sldId id="294" r:id="rId30"/>
    <p:sldId id="29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6C8"/>
    <a:srgbClr val="583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5" autoAdjust="0"/>
    <p:restoredTop sz="94712" autoAdjust="0"/>
  </p:normalViewPr>
  <p:slideViewPr>
    <p:cSldViewPr snapToGrid="0">
      <p:cViewPr>
        <p:scale>
          <a:sx n="60" d="100"/>
          <a:sy n="60" d="100"/>
        </p:scale>
        <p:origin x="1008" y="294"/>
      </p:cViewPr>
      <p:guideLst/>
    </p:cSldViewPr>
  </p:slideViewPr>
  <p:outlineViewPr>
    <p:cViewPr>
      <p:scale>
        <a:sx n="33" d="100"/>
        <a:sy n="33" d="100"/>
      </p:scale>
      <p:origin x="0" y="-18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richiesta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Aspettativa di vita</c:v>
                </c:pt>
                <c:pt idx="1">
                  <c:v>Effetti del cancro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57</c:v>
                </c:pt>
                <c:pt idx="1">
                  <c:v>63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soddisfatti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Aspettativa di vita</c:v>
                </c:pt>
                <c:pt idx="1">
                  <c:v>Effetti del cancro</c:v>
                </c:pt>
              </c:strCache>
            </c:strRef>
          </c:cat>
          <c:val>
            <c:numRef>
              <c:f>Foglio1!$C$2:$C$3</c:f>
              <c:numCache>
                <c:formatCode>General</c:formatCode>
                <c:ptCount val="2"/>
                <c:pt idx="0">
                  <c:v>27</c:v>
                </c:pt>
                <c:pt idx="1">
                  <c:v>35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2"/>
        <c:axId val="1003775232"/>
        <c:axId val="1003777952"/>
      </c:barChart>
      <c:catAx>
        <c:axId val="100377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3777952"/>
        <c:crosses val="autoZero"/>
        <c:auto val="1"/>
        <c:lblAlgn val="ctr"/>
        <c:lblOffset val="100"/>
        <c:noMultiLvlLbl val="0"/>
      </c:catAx>
      <c:valAx>
        <c:axId val="10037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377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718717149483958"/>
          <c:y val="0.90291804393104358"/>
          <c:w val="0.29301251513439719"/>
          <c:h val="9.5811694478464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rgbClr val="FFC000"/>
            </a:solidFill>
          </c:spPr>
          <c:explosion val="2"/>
          <c:dPt>
            <c:idx val="0"/>
            <c:bubble3D val="0"/>
            <c:explosion val="1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22847426700337972"/>
                  <c:y val="7.710420584090918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94DBFE-0276-4B68-A0B0-488A6905F1E3}" type="CATEGORYNAME">
                      <a:rPr lang="en-US" sz="20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[NOME CATEGORIA]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0B04EF90-69EB-4A60-9D83-48446683DA5A}" type="PERCENTAGE">
                      <a:rPr lang="en-US" sz="4000" baseline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[PERCENTUALE]</a:t>
                    </a:fld>
                    <a:endParaRPr lang="en-US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67235336174997"/>
                      <c:h val="0.23721590828242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2780206322960841"/>
                  <c:y val="-0.166036637047954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6CF3FD-D1F3-4AB7-BF55-4F851A1BD29E}" type="CATEGORYNAME">
                      <a:rPr lang="it-IT" sz="20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it-IT" sz="20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9120F620-07FD-4AFE-BCDB-4ED7A146CB64}" type="PERCENTAGE">
                      <a:rPr lang="it-IT" sz="4400" baseline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[PERCENTUALE]</a:t>
                    </a:fld>
                    <a:endParaRPr lang="it-IT" sz="20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954462954492"/>
                      <c:h val="0.377056262354649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Foglio1!$A$2:$A$3</c:f>
              <c:strCache>
                <c:ptCount val="2"/>
                <c:pt idx="0">
                  <c:v>stima reale</c:v>
                </c:pt>
                <c:pt idx="1">
                  <c:v>nessuna stima, sovrastima o sottostima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39066045644754E-2"/>
          <c:y val="2.4192225763785742E-3"/>
          <c:w val="0.90109766511411182"/>
          <c:h val="0.89290854033913825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3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9.589446560570784E-3"/>
                  <c:y val="-9.54058514211621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231E2A-3D72-46D9-AA6F-663DB00D09AB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[NOME CATEGORIA]</a:t>
                    </a:fld>
                    <a:r>
                      <a:rPr lang="en-US" sz="1800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FD981F7-E386-4E2A-A6B2-E65AE851C67D}" type="VALU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[VALORE]</a:t>
                    </a:fld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5617944367834345E-2"/>
                  <c:y val="4.770292571058109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66CAD11-2075-49B5-BDF7-A0E0D41DE411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dirty="0"/>
                      <a:t>
</a:t>
                    </a:r>
                    <a:fld id="{563EB789-97CE-4967-A767-FFC16FA83465}" type="VALU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7126125923995472E-2"/>
                  <c:y val="1.90811702842324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D703D9-54D1-403F-96D7-A87411CF3057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1800" baseline="0" dirty="0"/>
                      <a:t>
</a:t>
                    </a:r>
                    <a:fld id="{A3731FC5-EA73-4E81-865A-27172BD5DACB}" type="VALU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319D59-DC7C-4172-AD15-C1CAB5BAFD76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sz="1800" dirty="0">
                        <a:solidFill>
                          <a:schemeClr val="tx1"/>
                        </a:solidFill>
                      </a:rPr>
                      <a:t>
</a:t>
                    </a:r>
                    <a:fld id="{61997706-A11A-413B-A40F-ADAED899148B}" type="VALUE">
                      <a:rPr lang="en-US" sz="180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5DD563-9DAC-4A16-9D6F-E92D8D530E0E}" type="CATEGORYNAME">
                      <a:rPr lang="en-US" sz="180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[NOME CATEGORIA]</a:t>
                    </a:fld>
                    <a:r>
                      <a:rPr lang="en-US" baseline="0" dirty="0"/>
                      <a:t>
</a:t>
                    </a:r>
                    <a:fld id="{73E146AB-D074-4496-BA15-04B38B9823BF}" type="VALUE">
                      <a:rPr lang="en-US" sz="1800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[VALORE]</a:t>
                    </a:fld>
                    <a:r>
                      <a:rPr lang="en-US" sz="1800" baseline="0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shock</c:v>
                </c:pt>
                <c:pt idx="1">
                  <c:v>paura</c:v>
                </c:pt>
                <c:pt idx="2">
                  <c:v>tristezza</c:v>
                </c:pt>
                <c:pt idx="3">
                  <c:v>non preoccupato </c:v>
                </c:pt>
                <c:pt idx="4">
                  <c:v>accettazione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54</c:v>
                </c:pt>
                <c:pt idx="1">
                  <c:v>49</c:v>
                </c:pt>
                <c:pt idx="2">
                  <c:v>24</c:v>
                </c:pt>
                <c:pt idx="3">
                  <c:v>15</c:v>
                </c:pt>
                <c:pt idx="4">
                  <c:v>40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00" dirty="0" smtClean="0"/>
              <a:t>Capacità</a:t>
            </a:r>
            <a:r>
              <a:rPr lang="it-IT" sz="1800" baseline="0" dirty="0" smtClean="0"/>
              <a:t> di valutare ansia e depressione </a:t>
            </a:r>
            <a:endParaRPr lang="it-IT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cat>
            <c:strRef>
              <c:f>Foglio1!$A$2:$A$3</c:f>
              <c:strCache>
                <c:ptCount val="2"/>
                <c:pt idx="0">
                  <c:v>Fallimento</c:v>
                </c:pt>
                <c:pt idx="1">
                  <c:v>Successo 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3783392"/>
        <c:axId val="1003780128"/>
        <c:axId val="0"/>
      </c:bar3DChart>
      <c:catAx>
        <c:axId val="100378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3780128"/>
        <c:crosses val="autoZero"/>
        <c:auto val="1"/>
        <c:lblAlgn val="ctr"/>
        <c:lblOffset val="100"/>
        <c:noMultiLvlLbl val="0"/>
      </c:catAx>
      <c:valAx>
        <c:axId val="100378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0378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Valutazione della propria abilità di comunicazione</a:t>
            </a:r>
          </a:p>
        </c:rich>
      </c:tx>
      <c:layout>
        <c:manualLayout>
          <c:xMode val="edge"/>
          <c:yMode val="edge"/>
          <c:x val="3.7304749015748054E-2"/>
          <c:y val="0.15937499019592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666707677165353E-2"/>
          <c:y val="5.9972337357419345E-2"/>
          <c:w val="0.87762217027559053"/>
          <c:h val="0.774474607869426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Abilità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Foglio1!$A$2:$A$5</c:f>
              <c:strCache>
                <c:ptCount val="3"/>
                <c:pt idx="0">
                  <c:v>buona</c:v>
                </c:pt>
                <c:pt idx="1">
                  <c:v>sufficiente</c:v>
                </c:pt>
                <c:pt idx="2">
                  <c:v>scarsa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53</c:v>
                </c:pt>
                <c:pt idx="1">
                  <c:v>39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66308256"/>
        <c:axId val="1066295200"/>
        <c:axId val="1121987696"/>
      </c:bar3DChart>
      <c:catAx>
        <c:axId val="106630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6295200"/>
        <c:crosses val="autoZero"/>
        <c:auto val="1"/>
        <c:lblAlgn val="ctr"/>
        <c:lblOffset val="100"/>
        <c:noMultiLvlLbl val="0"/>
      </c:catAx>
      <c:valAx>
        <c:axId val="106629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6308256"/>
        <c:crosses val="autoZero"/>
        <c:crossBetween val="between"/>
      </c:valAx>
      <c:serAx>
        <c:axId val="11219876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66295200"/>
        <c:crosses val="autoZero"/>
      </c:ser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A06DD-A24A-4A7D-8AF7-B9DCCC24F9F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C53810-C107-4299-AB57-9D4B758CCD5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it-IT" dirty="0" smtClean="0"/>
            <a:t>700 oncologi appartenenti alla ASCO (American Society of </a:t>
          </a:r>
          <a:r>
            <a:rPr lang="it-IT" dirty="0" err="1" smtClean="0"/>
            <a:t>Clinical</a:t>
          </a:r>
          <a:r>
            <a:rPr lang="it-IT" dirty="0" smtClean="0"/>
            <a:t> </a:t>
          </a:r>
          <a:r>
            <a:rPr lang="it-IT" dirty="0" err="1" smtClean="0"/>
            <a:t>Oncology</a:t>
          </a:r>
          <a:r>
            <a:rPr lang="it-IT" dirty="0" smtClean="0"/>
            <a:t>) </a:t>
          </a:r>
          <a:endParaRPr lang="it-IT" dirty="0"/>
        </a:p>
      </dgm:t>
    </dgm:pt>
    <dgm:pt modelId="{D2FE76E8-B851-465C-B352-769AE7A7F643}" type="parTrans" cxnId="{5BFB9584-356D-40B8-8417-454894460B9B}">
      <dgm:prSet/>
      <dgm:spPr/>
      <dgm:t>
        <a:bodyPr/>
        <a:lstStyle/>
        <a:p>
          <a:endParaRPr lang="it-IT"/>
        </a:p>
      </dgm:t>
    </dgm:pt>
    <dgm:pt modelId="{657DD8F9-7673-4B0D-8004-86358CCA1A82}" type="sibTrans" cxnId="{5BFB9584-356D-40B8-8417-454894460B9B}">
      <dgm:prSet/>
      <dgm:spPr/>
      <dgm:t>
        <a:bodyPr/>
        <a:lstStyle/>
        <a:p>
          <a:endParaRPr lang="it-IT"/>
        </a:p>
      </dgm:t>
    </dgm:pt>
    <dgm:pt modelId="{36BE03A2-9237-4C08-94D5-25D1226D968D}">
      <dgm:prSet/>
      <dgm:spPr/>
      <dgm:t>
        <a:bodyPr/>
        <a:lstStyle/>
        <a:p>
          <a:pPr rtl="0"/>
          <a:r>
            <a:rPr lang="it-IT" dirty="0" smtClean="0"/>
            <a:t>23,2% ha detto di comunicare nuove cattive notizie meno di 5 volte al mese</a:t>
          </a:r>
          <a:endParaRPr lang="it-IT" dirty="0"/>
        </a:p>
      </dgm:t>
    </dgm:pt>
    <dgm:pt modelId="{0599C133-80FE-4213-8C8E-1667D4FB0BEB}" type="parTrans" cxnId="{4E96CCF8-D882-471C-BB9B-398AC5CD594D}">
      <dgm:prSet/>
      <dgm:spPr/>
      <dgm:t>
        <a:bodyPr/>
        <a:lstStyle/>
        <a:p>
          <a:endParaRPr lang="it-IT"/>
        </a:p>
      </dgm:t>
    </dgm:pt>
    <dgm:pt modelId="{D0F9F030-A8BB-498A-A157-0CE3CFDE0F80}" type="sibTrans" cxnId="{4E96CCF8-D882-471C-BB9B-398AC5CD594D}">
      <dgm:prSet/>
      <dgm:spPr/>
      <dgm:t>
        <a:bodyPr/>
        <a:lstStyle/>
        <a:p>
          <a:endParaRPr lang="it-IT"/>
        </a:p>
      </dgm:t>
    </dgm:pt>
    <dgm:pt modelId="{1DC6AFF5-A0A6-4668-B985-A553AF6C4E50}">
      <dgm:prSet/>
      <dgm:spPr/>
      <dgm:t>
        <a:bodyPr/>
        <a:lstStyle/>
        <a:p>
          <a:pPr rtl="0"/>
          <a:r>
            <a:rPr lang="it-IT" dirty="0" smtClean="0"/>
            <a:t>il 61,6% da 5 a 20 volte al mese</a:t>
          </a:r>
          <a:endParaRPr lang="it-IT" dirty="0"/>
        </a:p>
      </dgm:t>
    </dgm:pt>
    <dgm:pt modelId="{58063496-D1F7-4741-927F-351B4E80725A}" type="parTrans" cxnId="{325835FA-8DCA-4041-ADAC-69E2323EAD6E}">
      <dgm:prSet/>
      <dgm:spPr/>
      <dgm:t>
        <a:bodyPr/>
        <a:lstStyle/>
        <a:p>
          <a:endParaRPr lang="it-IT"/>
        </a:p>
      </dgm:t>
    </dgm:pt>
    <dgm:pt modelId="{E873BB2E-FC32-4D82-8166-ACAE4E37E2F2}" type="sibTrans" cxnId="{325835FA-8DCA-4041-ADAC-69E2323EAD6E}">
      <dgm:prSet/>
      <dgm:spPr/>
      <dgm:t>
        <a:bodyPr/>
        <a:lstStyle/>
        <a:p>
          <a:endParaRPr lang="it-IT"/>
        </a:p>
      </dgm:t>
    </dgm:pt>
    <dgm:pt modelId="{2E8C90D8-246B-4F56-BBA3-5B492890DED4}">
      <dgm:prSet/>
      <dgm:spPr/>
      <dgm:t>
        <a:bodyPr/>
        <a:lstStyle/>
        <a:p>
          <a:pPr rtl="0"/>
          <a:r>
            <a:rPr lang="it-IT" smtClean="0"/>
            <a:t>il 14% più di 20 volte al mese</a:t>
          </a:r>
          <a:endParaRPr lang="it-IT"/>
        </a:p>
      </dgm:t>
    </dgm:pt>
    <dgm:pt modelId="{EEDF3ACA-9DE6-4ADE-8007-AF81D2158916}" type="parTrans" cxnId="{98AF516A-6C8D-4181-98AE-0432EF37667A}">
      <dgm:prSet/>
      <dgm:spPr/>
      <dgm:t>
        <a:bodyPr/>
        <a:lstStyle/>
        <a:p>
          <a:endParaRPr lang="it-IT"/>
        </a:p>
      </dgm:t>
    </dgm:pt>
    <dgm:pt modelId="{679C0E4A-6126-40B0-8C5F-2BFEBC9E4F3D}" type="sibTrans" cxnId="{98AF516A-6C8D-4181-98AE-0432EF37667A}">
      <dgm:prSet/>
      <dgm:spPr/>
      <dgm:t>
        <a:bodyPr/>
        <a:lstStyle/>
        <a:p>
          <a:endParaRPr lang="it-IT"/>
        </a:p>
      </dgm:t>
    </dgm:pt>
    <dgm:pt modelId="{3B2D271C-8C26-4F2E-8302-5F36B3615363}" type="pres">
      <dgm:prSet presAssocID="{7C9A06DD-A24A-4A7D-8AF7-B9DCCC24F9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B73A013-8445-4290-85D8-5C99EA653BFF}" type="pres">
      <dgm:prSet presAssocID="{1CC53810-C107-4299-AB57-9D4B758CCD53}" presName="linNode" presStyleCnt="0"/>
      <dgm:spPr/>
    </dgm:pt>
    <dgm:pt modelId="{A66A5945-821E-470F-8C6C-B51B83BC4160}" type="pres">
      <dgm:prSet presAssocID="{1CC53810-C107-4299-AB57-9D4B758CCD5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F5B9DF-1C7A-475F-ADBB-274E8EA948B0}" type="pres">
      <dgm:prSet presAssocID="{1CC53810-C107-4299-AB57-9D4B758CCD5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BFB9584-356D-40B8-8417-454894460B9B}" srcId="{7C9A06DD-A24A-4A7D-8AF7-B9DCCC24F9F9}" destId="{1CC53810-C107-4299-AB57-9D4B758CCD53}" srcOrd="0" destOrd="0" parTransId="{D2FE76E8-B851-465C-B352-769AE7A7F643}" sibTransId="{657DD8F9-7673-4B0D-8004-86358CCA1A82}"/>
    <dgm:cxn modelId="{2DCF1CB9-B213-48DF-ACD6-3BB5ABE6FCF4}" type="presOf" srcId="{36BE03A2-9237-4C08-94D5-25D1226D968D}" destId="{F0F5B9DF-1C7A-475F-ADBB-274E8EA948B0}" srcOrd="0" destOrd="0" presId="urn:microsoft.com/office/officeart/2005/8/layout/vList5"/>
    <dgm:cxn modelId="{0F32A522-ABDE-4AE7-9623-1DFE5FE4BAD2}" type="presOf" srcId="{7C9A06DD-A24A-4A7D-8AF7-B9DCCC24F9F9}" destId="{3B2D271C-8C26-4F2E-8302-5F36B3615363}" srcOrd="0" destOrd="0" presId="urn:microsoft.com/office/officeart/2005/8/layout/vList5"/>
    <dgm:cxn modelId="{98AF516A-6C8D-4181-98AE-0432EF37667A}" srcId="{1CC53810-C107-4299-AB57-9D4B758CCD53}" destId="{2E8C90D8-246B-4F56-BBA3-5B492890DED4}" srcOrd="2" destOrd="0" parTransId="{EEDF3ACA-9DE6-4ADE-8007-AF81D2158916}" sibTransId="{679C0E4A-6126-40B0-8C5F-2BFEBC9E4F3D}"/>
    <dgm:cxn modelId="{4E96CCF8-D882-471C-BB9B-398AC5CD594D}" srcId="{1CC53810-C107-4299-AB57-9D4B758CCD53}" destId="{36BE03A2-9237-4C08-94D5-25D1226D968D}" srcOrd="0" destOrd="0" parTransId="{0599C133-80FE-4213-8C8E-1667D4FB0BEB}" sibTransId="{D0F9F030-A8BB-498A-A157-0CE3CFDE0F80}"/>
    <dgm:cxn modelId="{1CF158C0-5122-481A-8F59-FCAE13C6E5E5}" type="presOf" srcId="{1DC6AFF5-A0A6-4668-B985-A553AF6C4E50}" destId="{F0F5B9DF-1C7A-475F-ADBB-274E8EA948B0}" srcOrd="0" destOrd="1" presId="urn:microsoft.com/office/officeart/2005/8/layout/vList5"/>
    <dgm:cxn modelId="{6EF546A7-2308-4DC7-83FE-389AFFC0EAE8}" type="presOf" srcId="{1CC53810-C107-4299-AB57-9D4B758CCD53}" destId="{A66A5945-821E-470F-8C6C-B51B83BC4160}" srcOrd="0" destOrd="0" presId="urn:microsoft.com/office/officeart/2005/8/layout/vList5"/>
    <dgm:cxn modelId="{325835FA-8DCA-4041-ADAC-69E2323EAD6E}" srcId="{1CC53810-C107-4299-AB57-9D4B758CCD53}" destId="{1DC6AFF5-A0A6-4668-B985-A553AF6C4E50}" srcOrd="1" destOrd="0" parTransId="{58063496-D1F7-4741-927F-351B4E80725A}" sibTransId="{E873BB2E-FC32-4D82-8166-ACAE4E37E2F2}"/>
    <dgm:cxn modelId="{EA315BE6-10EF-4288-BB4B-FD9ED52A0C21}" type="presOf" srcId="{2E8C90D8-246B-4F56-BBA3-5B492890DED4}" destId="{F0F5B9DF-1C7A-475F-ADBB-274E8EA948B0}" srcOrd="0" destOrd="2" presId="urn:microsoft.com/office/officeart/2005/8/layout/vList5"/>
    <dgm:cxn modelId="{FE919069-6A5C-40F0-89B3-C691A0670819}" type="presParOf" srcId="{3B2D271C-8C26-4F2E-8302-5F36B3615363}" destId="{0B73A013-8445-4290-85D8-5C99EA653BFF}" srcOrd="0" destOrd="0" presId="urn:microsoft.com/office/officeart/2005/8/layout/vList5"/>
    <dgm:cxn modelId="{B755D9E2-7761-458A-AA69-98BE9D3310DD}" type="presParOf" srcId="{0B73A013-8445-4290-85D8-5C99EA653BFF}" destId="{A66A5945-821E-470F-8C6C-B51B83BC4160}" srcOrd="0" destOrd="0" presId="urn:microsoft.com/office/officeart/2005/8/layout/vList5"/>
    <dgm:cxn modelId="{79A387C5-C24E-4666-85A6-00C096FC8235}" type="presParOf" srcId="{0B73A013-8445-4290-85D8-5C99EA653BFF}" destId="{F0F5B9DF-1C7A-475F-ADBB-274E8EA948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B62959-0BDE-4109-A0D5-FF2AE46D6FB9}" type="doc">
      <dgm:prSet loTypeId="urn:microsoft.com/office/officeart/2005/8/layout/target1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5D5B215-AAA2-4248-83AE-05965BB1AC84}">
      <dgm:prSet custT="1"/>
      <dgm:spPr/>
      <dgm:t>
        <a:bodyPr/>
        <a:lstStyle/>
        <a:p>
          <a:pPr rtl="0"/>
          <a:r>
            <a:rPr lang="it-IT" sz="1600" b="1" dirty="0" smtClean="0"/>
            <a:t>Cercare di evitare il lessico tecnico</a:t>
          </a:r>
          <a:endParaRPr lang="it-IT" sz="1600" b="1" dirty="0"/>
        </a:p>
      </dgm:t>
    </dgm:pt>
    <dgm:pt modelId="{F67DF4DE-BA84-46E6-A838-3DCB73F237A1}" type="parTrans" cxnId="{5F29ED7A-FDAA-458E-A2FF-3E431A7ADC2C}">
      <dgm:prSet/>
      <dgm:spPr/>
      <dgm:t>
        <a:bodyPr/>
        <a:lstStyle/>
        <a:p>
          <a:endParaRPr lang="it-IT"/>
        </a:p>
      </dgm:t>
    </dgm:pt>
    <dgm:pt modelId="{A521AAF0-3FBE-4A0A-ADF2-27435A3FA120}" type="sibTrans" cxnId="{5F29ED7A-FDAA-458E-A2FF-3E431A7ADC2C}">
      <dgm:prSet/>
      <dgm:spPr/>
      <dgm:t>
        <a:bodyPr/>
        <a:lstStyle/>
        <a:p>
          <a:endParaRPr lang="it-IT"/>
        </a:p>
      </dgm:t>
    </dgm:pt>
    <dgm:pt modelId="{416A436C-9727-4ABF-872A-EBEA7C0580B9}">
      <dgm:prSet custT="1"/>
      <dgm:spPr/>
      <dgm:t>
        <a:bodyPr/>
        <a:lstStyle/>
        <a:p>
          <a:pPr rtl="0"/>
          <a:r>
            <a:rPr lang="it-IT" sz="1600" b="1" dirty="0" smtClean="0"/>
            <a:t>Evitare eccessiva franchezza (isolamento e rabbia nel paziente)</a:t>
          </a:r>
          <a:endParaRPr lang="it-IT" sz="1600" b="1" dirty="0"/>
        </a:p>
      </dgm:t>
    </dgm:pt>
    <dgm:pt modelId="{FD316332-2D3F-4652-B73D-2CB51FB8D220}" type="parTrans" cxnId="{31F955B1-FCF3-4DAE-9842-8F908A00FD87}">
      <dgm:prSet/>
      <dgm:spPr/>
      <dgm:t>
        <a:bodyPr/>
        <a:lstStyle/>
        <a:p>
          <a:endParaRPr lang="it-IT"/>
        </a:p>
      </dgm:t>
    </dgm:pt>
    <dgm:pt modelId="{D825F7ED-28A1-48B4-92B9-8E02CB1C44CB}" type="sibTrans" cxnId="{31F955B1-FCF3-4DAE-9842-8F908A00FD87}">
      <dgm:prSet/>
      <dgm:spPr/>
      <dgm:t>
        <a:bodyPr/>
        <a:lstStyle/>
        <a:p>
          <a:endParaRPr lang="it-IT"/>
        </a:p>
      </dgm:t>
    </dgm:pt>
    <dgm:pt modelId="{09AB7E73-92AF-4B51-A0A3-4F42C39A319F}">
      <dgm:prSet custT="1"/>
      <dgm:spPr/>
      <dgm:t>
        <a:bodyPr/>
        <a:lstStyle/>
        <a:p>
          <a:pPr rtl="0"/>
          <a:r>
            <a:rPr lang="it-IT" sz="1600" b="1" dirty="0" smtClean="0"/>
            <a:t>Informazioni a piccole parti</a:t>
          </a:r>
          <a:endParaRPr lang="it-IT" sz="1600" b="1" dirty="0"/>
        </a:p>
      </dgm:t>
    </dgm:pt>
    <dgm:pt modelId="{DCE31CB9-E120-43A6-A814-E94D80E6D0B0}" type="parTrans" cxnId="{413C7018-B6D1-48FF-839B-96DB4EE5CE0B}">
      <dgm:prSet/>
      <dgm:spPr/>
      <dgm:t>
        <a:bodyPr/>
        <a:lstStyle/>
        <a:p>
          <a:endParaRPr lang="it-IT"/>
        </a:p>
      </dgm:t>
    </dgm:pt>
    <dgm:pt modelId="{D64829E5-451F-47DE-B5B4-032818637C6C}" type="sibTrans" cxnId="{413C7018-B6D1-48FF-839B-96DB4EE5CE0B}">
      <dgm:prSet/>
      <dgm:spPr/>
      <dgm:t>
        <a:bodyPr/>
        <a:lstStyle/>
        <a:p>
          <a:endParaRPr lang="it-IT"/>
        </a:p>
      </dgm:t>
    </dgm:pt>
    <dgm:pt modelId="{22723BD4-BD68-4B2D-B372-38E09021BECB}">
      <dgm:prSet custT="1"/>
      <dgm:spPr/>
      <dgm:t>
        <a:bodyPr/>
        <a:lstStyle/>
        <a:p>
          <a:pPr rtl="0"/>
          <a:r>
            <a:rPr lang="it-IT" sz="1600" b="1" dirty="0" smtClean="0"/>
            <a:t>Anche in caso di prognosi infausta, evitare frasi come “Non c'è più niente che possiamo fare.’’</a:t>
          </a:r>
          <a:endParaRPr lang="it-IT" sz="1600" b="1" dirty="0"/>
        </a:p>
      </dgm:t>
    </dgm:pt>
    <dgm:pt modelId="{DBA62BFA-E571-4656-9229-D30A4B170D6F}" type="parTrans" cxnId="{0CB74AC0-9DF6-48CA-8944-04146A132B75}">
      <dgm:prSet/>
      <dgm:spPr/>
      <dgm:t>
        <a:bodyPr/>
        <a:lstStyle/>
        <a:p>
          <a:endParaRPr lang="it-IT"/>
        </a:p>
      </dgm:t>
    </dgm:pt>
    <dgm:pt modelId="{67D0912D-C400-4EEF-9005-DF4E3FB916AF}" type="sibTrans" cxnId="{0CB74AC0-9DF6-48CA-8944-04146A132B75}">
      <dgm:prSet/>
      <dgm:spPr/>
      <dgm:t>
        <a:bodyPr/>
        <a:lstStyle/>
        <a:p>
          <a:endParaRPr lang="it-IT"/>
        </a:p>
      </dgm:t>
    </dgm:pt>
    <dgm:pt modelId="{2BA8F777-1CE2-418D-9A2C-9E4DFE88DD94}">
      <dgm:prSet/>
      <dgm:spPr/>
      <dgm:t>
        <a:bodyPr/>
        <a:lstStyle/>
        <a:p>
          <a:endParaRPr lang="it-IT"/>
        </a:p>
      </dgm:t>
    </dgm:pt>
    <dgm:pt modelId="{653897E3-5251-4851-9B9D-FBECE580036B}" type="parTrans" cxnId="{E3A32B3E-BA15-4D7E-B5AA-8A05F998D2E4}">
      <dgm:prSet/>
      <dgm:spPr/>
      <dgm:t>
        <a:bodyPr/>
        <a:lstStyle/>
        <a:p>
          <a:endParaRPr lang="it-IT"/>
        </a:p>
      </dgm:t>
    </dgm:pt>
    <dgm:pt modelId="{6D707C12-C3F8-4D29-98ED-A6B433E8EF4D}" type="sibTrans" cxnId="{E3A32B3E-BA15-4D7E-B5AA-8A05F998D2E4}">
      <dgm:prSet/>
      <dgm:spPr/>
      <dgm:t>
        <a:bodyPr/>
        <a:lstStyle/>
        <a:p>
          <a:endParaRPr lang="it-IT"/>
        </a:p>
      </dgm:t>
    </dgm:pt>
    <dgm:pt modelId="{519DAFB2-43F5-42EB-A8C9-E4482D3730D2}">
      <dgm:prSet custT="1"/>
      <dgm:spPr/>
      <dgm:t>
        <a:bodyPr/>
        <a:lstStyle/>
        <a:p>
          <a:pPr rtl="0"/>
          <a:r>
            <a:rPr lang="it-IT" sz="1600" b="1" dirty="0" smtClean="0"/>
            <a:t>Adeguarsi al livello di comprensione e al vocabolario del paziente</a:t>
          </a:r>
          <a:endParaRPr lang="it-IT" sz="1600" b="1" dirty="0"/>
        </a:p>
      </dgm:t>
    </dgm:pt>
    <dgm:pt modelId="{A8CB34ED-7864-4B89-A9CB-0361237E8B51}" type="parTrans" cxnId="{F678635E-49F8-4BC1-839C-4B5FF6438DA7}">
      <dgm:prSet/>
      <dgm:spPr/>
      <dgm:t>
        <a:bodyPr/>
        <a:lstStyle/>
        <a:p>
          <a:endParaRPr lang="it-IT"/>
        </a:p>
      </dgm:t>
    </dgm:pt>
    <dgm:pt modelId="{B4477754-5123-4C2A-BD5B-F756B107733B}" type="sibTrans" cxnId="{F678635E-49F8-4BC1-839C-4B5FF6438DA7}">
      <dgm:prSet/>
      <dgm:spPr/>
      <dgm:t>
        <a:bodyPr/>
        <a:lstStyle/>
        <a:p>
          <a:endParaRPr lang="it-IT"/>
        </a:p>
      </dgm:t>
    </dgm:pt>
    <dgm:pt modelId="{C78A3316-B9CE-4D6A-8520-60AD0B564AF2}" type="pres">
      <dgm:prSet presAssocID="{2EB62959-0BDE-4109-A0D5-FF2AE46D6FB9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5237764-0278-4FF9-A09A-FA9E1E22666E}" type="pres">
      <dgm:prSet presAssocID="{519DAFB2-43F5-42EB-A8C9-E4482D3730D2}" presName="circle1" presStyleLbl="lnNode1" presStyleIdx="0" presStyleCnt="5"/>
      <dgm:spPr/>
    </dgm:pt>
    <dgm:pt modelId="{B09F560F-3844-4BFB-8297-95EE0EF7C2AF}" type="pres">
      <dgm:prSet presAssocID="{519DAFB2-43F5-42EB-A8C9-E4482D3730D2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1E4C8E-8415-42A5-972D-E61E4178623F}" type="pres">
      <dgm:prSet presAssocID="{519DAFB2-43F5-42EB-A8C9-E4482D3730D2}" presName="line1" presStyleLbl="callout" presStyleIdx="0" presStyleCnt="10"/>
      <dgm:spPr/>
    </dgm:pt>
    <dgm:pt modelId="{D6D3EBB9-4094-45DE-8408-6F0446137286}" type="pres">
      <dgm:prSet presAssocID="{519DAFB2-43F5-42EB-A8C9-E4482D3730D2}" presName="d1" presStyleLbl="callout" presStyleIdx="1" presStyleCnt="10"/>
      <dgm:spPr/>
    </dgm:pt>
    <dgm:pt modelId="{1DE34EB3-FFF5-4CEB-B960-59A8016D7E17}" type="pres">
      <dgm:prSet presAssocID="{65D5B215-AAA2-4248-83AE-05965BB1AC84}" presName="circle2" presStyleLbl="lnNode1" presStyleIdx="1" presStyleCnt="5"/>
      <dgm:spPr/>
    </dgm:pt>
    <dgm:pt modelId="{3835FDE9-5E19-4BBB-B93C-F5DA3D16129F}" type="pres">
      <dgm:prSet presAssocID="{65D5B215-AAA2-4248-83AE-05965BB1AC84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880356-2E6C-47B8-8467-929D0DB44BD7}" type="pres">
      <dgm:prSet presAssocID="{65D5B215-AAA2-4248-83AE-05965BB1AC84}" presName="line2" presStyleLbl="callout" presStyleIdx="2" presStyleCnt="10"/>
      <dgm:spPr/>
    </dgm:pt>
    <dgm:pt modelId="{E263D400-BF3B-474A-BD32-941A30CA3BCC}" type="pres">
      <dgm:prSet presAssocID="{65D5B215-AAA2-4248-83AE-05965BB1AC84}" presName="d2" presStyleLbl="callout" presStyleIdx="3" presStyleCnt="10"/>
      <dgm:spPr/>
    </dgm:pt>
    <dgm:pt modelId="{EE752D94-0422-46EF-8334-1B63DE8379C2}" type="pres">
      <dgm:prSet presAssocID="{416A436C-9727-4ABF-872A-EBEA7C0580B9}" presName="circle3" presStyleLbl="lnNode1" presStyleIdx="2" presStyleCnt="5"/>
      <dgm:spPr/>
    </dgm:pt>
    <dgm:pt modelId="{25320575-0F90-4F1A-80C4-D5214982FA25}" type="pres">
      <dgm:prSet presAssocID="{416A436C-9727-4ABF-872A-EBEA7C0580B9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541BD7-BB3C-49CC-A29C-61910A40ED1D}" type="pres">
      <dgm:prSet presAssocID="{416A436C-9727-4ABF-872A-EBEA7C0580B9}" presName="line3" presStyleLbl="callout" presStyleIdx="4" presStyleCnt="10"/>
      <dgm:spPr/>
    </dgm:pt>
    <dgm:pt modelId="{E8DF1019-C15E-49D9-B050-1268667203A8}" type="pres">
      <dgm:prSet presAssocID="{416A436C-9727-4ABF-872A-EBEA7C0580B9}" presName="d3" presStyleLbl="callout" presStyleIdx="5" presStyleCnt="10"/>
      <dgm:spPr/>
    </dgm:pt>
    <dgm:pt modelId="{27E16290-DE3E-465A-B59F-F7D85FB26B85}" type="pres">
      <dgm:prSet presAssocID="{09AB7E73-92AF-4B51-A0A3-4F42C39A319F}" presName="circle4" presStyleLbl="lnNode1" presStyleIdx="3" presStyleCnt="5"/>
      <dgm:spPr/>
    </dgm:pt>
    <dgm:pt modelId="{ABA42DFF-515B-4F53-B185-348A7E971235}" type="pres">
      <dgm:prSet presAssocID="{09AB7E73-92AF-4B51-A0A3-4F42C39A319F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127825-7F9D-469C-9FAA-1F6C09EF98D8}" type="pres">
      <dgm:prSet presAssocID="{09AB7E73-92AF-4B51-A0A3-4F42C39A319F}" presName="line4" presStyleLbl="callout" presStyleIdx="6" presStyleCnt="10"/>
      <dgm:spPr/>
    </dgm:pt>
    <dgm:pt modelId="{618445FE-BAF5-42DB-ACA5-A96897483A18}" type="pres">
      <dgm:prSet presAssocID="{09AB7E73-92AF-4B51-A0A3-4F42C39A319F}" presName="d4" presStyleLbl="callout" presStyleIdx="7" presStyleCnt="10"/>
      <dgm:spPr/>
    </dgm:pt>
    <dgm:pt modelId="{7656BDC2-B605-4664-8275-CDA2A5F9AA2A}" type="pres">
      <dgm:prSet presAssocID="{22723BD4-BD68-4B2D-B372-38E09021BECB}" presName="circle5" presStyleLbl="lnNode1" presStyleIdx="4" presStyleCnt="5"/>
      <dgm:spPr/>
    </dgm:pt>
    <dgm:pt modelId="{810C3FC0-3F2D-4B9D-94A3-73D13B216E2E}" type="pres">
      <dgm:prSet presAssocID="{22723BD4-BD68-4B2D-B372-38E09021BECB}" presName="text5" presStyleLbl="revTx" presStyleIdx="4" presStyleCnt="5" custLinFactNeighborX="2289" custLinFactNeighborY="243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061FDB-BF93-4F7E-BE9E-344EA63E7C1B}" type="pres">
      <dgm:prSet presAssocID="{22723BD4-BD68-4B2D-B372-38E09021BECB}" presName="line5" presStyleLbl="callout" presStyleIdx="8" presStyleCnt="10"/>
      <dgm:spPr/>
    </dgm:pt>
    <dgm:pt modelId="{5BB0594E-C37E-48D8-9304-08B0ECFC6F85}" type="pres">
      <dgm:prSet presAssocID="{22723BD4-BD68-4B2D-B372-38E09021BECB}" presName="d5" presStyleLbl="callout" presStyleIdx="9" presStyleCnt="10"/>
      <dgm:spPr/>
    </dgm:pt>
  </dgm:ptLst>
  <dgm:cxnLst>
    <dgm:cxn modelId="{5F29ED7A-FDAA-458E-A2FF-3E431A7ADC2C}" srcId="{2EB62959-0BDE-4109-A0D5-FF2AE46D6FB9}" destId="{65D5B215-AAA2-4248-83AE-05965BB1AC84}" srcOrd="1" destOrd="0" parTransId="{F67DF4DE-BA84-46E6-A838-3DCB73F237A1}" sibTransId="{A521AAF0-3FBE-4A0A-ADF2-27435A3FA120}"/>
    <dgm:cxn modelId="{413C7018-B6D1-48FF-839B-96DB4EE5CE0B}" srcId="{2EB62959-0BDE-4109-A0D5-FF2AE46D6FB9}" destId="{09AB7E73-92AF-4B51-A0A3-4F42C39A319F}" srcOrd="3" destOrd="0" parTransId="{DCE31CB9-E120-43A6-A814-E94D80E6D0B0}" sibTransId="{D64829E5-451F-47DE-B5B4-032818637C6C}"/>
    <dgm:cxn modelId="{BC6F6023-3548-42E3-8498-6F76AC7EB456}" type="presOf" srcId="{2EB62959-0BDE-4109-A0D5-FF2AE46D6FB9}" destId="{C78A3316-B9CE-4D6A-8520-60AD0B564AF2}" srcOrd="0" destOrd="0" presId="urn:microsoft.com/office/officeart/2005/8/layout/target1"/>
    <dgm:cxn modelId="{8D2F76FE-832D-425C-ACCF-F4BBB3B6D8CF}" type="presOf" srcId="{519DAFB2-43F5-42EB-A8C9-E4482D3730D2}" destId="{B09F560F-3844-4BFB-8297-95EE0EF7C2AF}" srcOrd="0" destOrd="0" presId="urn:microsoft.com/office/officeart/2005/8/layout/target1"/>
    <dgm:cxn modelId="{3D653495-2CA8-4727-AF08-77BADD354672}" type="presOf" srcId="{416A436C-9727-4ABF-872A-EBEA7C0580B9}" destId="{25320575-0F90-4F1A-80C4-D5214982FA25}" srcOrd="0" destOrd="0" presId="urn:microsoft.com/office/officeart/2005/8/layout/target1"/>
    <dgm:cxn modelId="{31F955B1-FCF3-4DAE-9842-8F908A00FD87}" srcId="{2EB62959-0BDE-4109-A0D5-FF2AE46D6FB9}" destId="{416A436C-9727-4ABF-872A-EBEA7C0580B9}" srcOrd="2" destOrd="0" parTransId="{FD316332-2D3F-4652-B73D-2CB51FB8D220}" sibTransId="{D825F7ED-28A1-48B4-92B9-8E02CB1C44CB}"/>
    <dgm:cxn modelId="{EBDCB7CC-8813-4561-9B06-4A5B3855E270}" type="presOf" srcId="{09AB7E73-92AF-4B51-A0A3-4F42C39A319F}" destId="{ABA42DFF-515B-4F53-B185-348A7E971235}" srcOrd="0" destOrd="0" presId="urn:microsoft.com/office/officeart/2005/8/layout/target1"/>
    <dgm:cxn modelId="{26AC9B2A-C286-4D09-B0E7-940A32B5480B}" type="presOf" srcId="{65D5B215-AAA2-4248-83AE-05965BB1AC84}" destId="{3835FDE9-5E19-4BBB-B93C-F5DA3D16129F}" srcOrd="0" destOrd="0" presId="urn:microsoft.com/office/officeart/2005/8/layout/target1"/>
    <dgm:cxn modelId="{E3A32B3E-BA15-4D7E-B5AA-8A05F998D2E4}" srcId="{2EB62959-0BDE-4109-A0D5-FF2AE46D6FB9}" destId="{2BA8F777-1CE2-418D-9A2C-9E4DFE88DD94}" srcOrd="5" destOrd="0" parTransId="{653897E3-5251-4851-9B9D-FBECE580036B}" sibTransId="{6D707C12-C3F8-4D29-98ED-A6B433E8EF4D}"/>
    <dgm:cxn modelId="{0CB74AC0-9DF6-48CA-8944-04146A132B75}" srcId="{2EB62959-0BDE-4109-A0D5-FF2AE46D6FB9}" destId="{22723BD4-BD68-4B2D-B372-38E09021BECB}" srcOrd="4" destOrd="0" parTransId="{DBA62BFA-E571-4656-9229-D30A4B170D6F}" sibTransId="{67D0912D-C400-4EEF-9005-DF4E3FB916AF}"/>
    <dgm:cxn modelId="{F678635E-49F8-4BC1-839C-4B5FF6438DA7}" srcId="{2EB62959-0BDE-4109-A0D5-FF2AE46D6FB9}" destId="{519DAFB2-43F5-42EB-A8C9-E4482D3730D2}" srcOrd="0" destOrd="0" parTransId="{A8CB34ED-7864-4B89-A9CB-0361237E8B51}" sibTransId="{B4477754-5123-4C2A-BD5B-F756B107733B}"/>
    <dgm:cxn modelId="{4C0A1908-1032-4E2D-96A9-0144E07D3E0D}" type="presOf" srcId="{22723BD4-BD68-4B2D-B372-38E09021BECB}" destId="{810C3FC0-3F2D-4B9D-94A3-73D13B216E2E}" srcOrd="0" destOrd="0" presId="urn:microsoft.com/office/officeart/2005/8/layout/target1"/>
    <dgm:cxn modelId="{79512B03-38C9-4936-B790-9E51B8ABB0B8}" type="presParOf" srcId="{C78A3316-B9CE-4D6A-8520-60AD0B564AF2}" destId="{E5237764-0278-4FF9-A09A-FA9E1E22666E}" srcOrd="0" destOrd="0" presId="urn:microsoft.com/office/officeart/2005/8/layout/target1"/>
    <dgm:cxn modelId="{82A720E1-E604-44D9-B1AB-01A5F8C0F7AD}" type="presParOf" srcId="{C78A3316-B9CE-4D6A-8520-60AD0B564AF2}" destId="{B09F560F-3844-4BFB-8297-95EE0EF7C2AF}" srcOrd="1" destOrd="0" presId="urn:microsoft.com/office/officeart/2005/8/layout/target1"/>
    <dgm:cxn modelId="{583EBE0A-4288-4AED-929C-D1C1E34CBA09}" type="presParOf" srcId="{C78A3316-B9CE-4D6A-8520-60AD0B564AF2}" destId="{A91E4C8E-8415-42A5-972D-E61E4178623F}" srcOrd="2" destOrd="0" presId="urn:microsoft.com/office/officeart/2005/8/layout/target1"/>
    <dgm:cxn modelId="{64777F63-6678-4D07-93C8-19ABE70E4D74}" type="presParOf" srcId="{C78A3316-B9CE-4D6A-8520-60AD0B564AF2}" destId="{D6D3EBB9-4094-45DE-8408-6F0446137286}" srcOrd="3" destOrd="0" presId="urn:microsoft.com/office/officeart/2005/8/layout/target1"/>
    <dgm:cxn modelId="{EAAA0F06-7B02-4F6C-BED5-B9B4004DADF2}" type="presParOf" srcId="{C78A3316-B9CE-4D6A-8520-60AD0B564AF2}" destId="{1DE34EB3-FFF5-4CEB-B960-59A8016D7E17}" srcOrd="4" destOrd="0" presId="urn:microsoft.com/office/officeart/2005/8/layout/target1"/>
    <dgm:cxn modelId="{3B3C0A91-8970-41D4-802B-CC5F3BEE6D76}" type="presParOf" srcId="{C78A3316-B9CE-4D6A-8520-60AD0B564AF2}" destId="{3835FDE9-5E19-4BBB-B93C-F5DA3D16129F}" srcOrd="5" destOrd="0" presId="urn:microsoft.com/office/officeart/2005/8/layout/target1"/>
    <dgm:cxn modelId="{13456258-3D9B-4FE6-BCFB-DAD8BF58FE47}" type="presParOf" srcId="{C78A3316-B9CE-4D6A-8520-60AD0B564AF2}" destId="{85880356-2E6C-47B8-8467-929D0DB44BD7}" srcOrd="6" destOrd="0" presId="urn:microsoft.com/office/officeart/2005/8/layout/target1"/>
    <dgm:cxn modelId="{E4BAB729-392D-4518-95AD-6D6C94B56B1E}" type="presParOf" srcId="{C78A3316-B9CE-4D6A-8520-60AD0B564AF2}" destId="{E263D400-BF3B-474A-BD32-941A30CA3BCC}" srcOrd="7" destOrd="0" presId="urn:microsoft.com/office/officeart/2005/8/layout/target1"/>
    <dgm:cxn modelId="{FEBF7378-6359-4E96-9792-0C9D70594351}" type="presParOf" srcId="{C78A3316-B9CE-4D6A-8520-60AD0B564AF2}" destId="{EE752D94-0422-46EF-8334-1B63DE8379C2}" srcOrd="8" destOrd="0" presId="urn:microsoft.com/office/officeart/2005/8/layout/target1"/>
    <dgm:cxn modelId="{A28D9CC4-E765-49C1-8699-8F204E5B9296}" type="presParOf" srcId="{C78A3316-B9CE-4D6A-8520-60AD0B564AF2}" destId="{25320575-0F90-4F1A-80C4-D5214982FA25}" srcOrd="9" destOrd="0" presId="urn:microsoft.com/office/officeart/2005/8/layout/target1"/>
    <dgm:cxn modelId="{BBC4D600-4FA0-407D-BFB7-88BA1B886EA5}" type="presParOf" srcId="{C78A3316-B9CE-4D6A-8520-60AD0B564AF2}" destId="{03541BD7-BB3C-49CC-A29C-61910A40ED1D}" srcOrd="10" destOrd="0" presId="urn:microsoft.com/office/officeart/2005/8/layout/target1"/>
    <dgm:cxn modelId="{398E2B5C-B8F9-4FE8-AD89-AD584CB28ACA}" type="presParOf" srcId="{C78A3316-B9CE-4D6A-8520-60AD0B564AF2}" destId="{E8DF1019-C15E-49D9-B050-1268667203A8}" srcOrd="11" destOrd="0" presId="urn:microsoft.com/office/officeart/2005/8/layout/target1"/>
    <dgm:cxn modelId="{808C8FD9-3439-4FEE-8801-D2D836FC9DBD}" type="presParOf" srcId="{C78A3316-B9CE-4D6A-8520-60AD0B564AF2}" destId="{27E16290-DE3E-465A-B59F-F7D85FB26B85}" srcOrd="12" destOrd="0" presId="urn:microsoft.com/office/officeart/2005/8/layout/target1"/>
    <dgm:cxn modelId="{4DD86CA6-E24F-49ED-9248-CFF426A92B1A}" type="presParOf" srcId="{C78A3316-B9CE-4D6A-8520-60AD0B564AF2}" destId="{ABA42DFF-515B-4F53-B185-348A7E971235}" srcOrd="13" destOrd="0" presId="urn:microsoft.com/office/officeart/2005/8/layout/target1"/>
    <dgm:cxn modelId="{87E6861F-9092-4672-99A1-27589AC1719B}" type="presParOf" srcId="{C78A3316-B9CE-4D6A-8520-60AD0B564AF2}" destId="{F5127825-7F9D-469C-9FAA-1F6C09EF98D8}" srcOrd="14" destOrd="0" presId="urn:microsoft.com/office/officeart/2005/8/layout/target1"/>
    <dgm:cxn modelId="{C1E6ACD2-4AB0-46E6-9921-BF2CFE620C61}" type="presParOf" srcId="{C78A3316-B9CE-4D6A-8520-60AD0B564AF2}" destId="{618445FE-BAF5-42DB-ACA5-A96897483A18}" srcOrd="15" destOrd="0" presId="urn:microsoft.com/office/officeart/2005/8/layout/target1"/>
    <dgm:cxn modelId="{691E82E4-7D06-4918-BC7D-3469E6A599B6}" type="presParOf" srcId="{C78A3316-B9CE-4D6A-8520-60AD0B564AF2}" destId="{7656BDC2-B605-4664-8275-CDA2A5F9AA2A}" srcOrd="16" destOrd="0" presId="urn:microsoft.com/office/officeart/2005/8/layout/target1"/>
    <dgm:cxn modelId="{8C7374D6-4E41-435F-BB51-93FDF16A7010}" type="presParOf" srcId="{C78A3316-B9CE-4D6A-8520-60AD0B564AF2}" destId="{810C3FC0-3F2D-4B9D-94A3-73D13B216E2E}" srcOrd="17" destOrd="0" presId="urn:microsoft.com/office/officeart/2005/8/layout/target1"/>
    <dgm:cxn modelId="{859915EB-A29D-426C-9484-3873C2EE1DD0}" type="presParOf" srcId="{C78A3316-B9CE-4D6A-8520-60AD0B564AF2}" destId="{02061FDB-BF93-4F7E-BE9E-344EA63E7C1B}" srcOrd="18" destOrd="0" presId="urn:microsoft.com/office/officeart/2005/8/layout/target1"/>
    <dgm:cxn modelId="{EF26A6F7-D814-4F18-A863-D5DA3287A149}" type="presParOf" srcId="{C78A3316-B9CE-4D6A-8520-60AD0B564AF2}" destId="{5BB0594E-C37E-48D8-9304-08B0ECFC6F85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0BF1E-5F3B-462C-8EE4-CDEFC6409BA4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35E500-C2BC-4165-A838-BA455ACEE73D}">
      <dgm:prSet/>
      <dgm:spPr/>
      <dgm:t>
        <a:bodyPr/>
        <a:lstStyle/>
        <a:p>
          <a:pPr rtl="0"/>
          <a:r>
            <a:rPr lang="it-IT" dirty="0" smtClean="0"/>
            <a:t>Tenere sotto osservazione ogni emozione del paziente</a:t>
          </a:r>
          <a:endParaRPr lang="it-IT" dirty="0"/>
        </a:p>
      </dgm:t>
    </dgm:pt>
    <dgm:pt modelId="{1D691491-C156-4D32-8164-71E38C7CEEC4}" type="parTrans" cxnId="{C3CC6B3C-7EE9-430A-BD22-75A171310026}">
      <dgm:prSet/>
      <dgm:spPr/>
      <dgm:t>
        <a:bodyPr/>
        <a:lstStyle/>
        <a:p>
          <a:endParaRPr lang="it-IT"/>
        </a:p>
      </dgm:t>
    </dgm:pt>
    <dgm:pt modelId="{8C05B7D5-6AB6-4984-8F05-9870AA7A1DC6}" type="sibTrans" cxnId="{C3CC6B3C-7EE9-430A-BD22-75A171310026}">
      <dgm:prSet/>
      <dgm:spPr/>
      <dgm:t>
        <a:bodyPr/>
        <a:lstStyle/>
        <a:p>
          <a:endParaRPr lang="it-IT"/>
        </a:p>
      </dgm:t>
    </dgm:pt>
    <dgm:pt modelId="{D9AF62D9-1D8D-4029-A047-B231E4D37527}">
      <dgm:prSet/>
      <dgm:spPr/>
      <dgm:t>
        <a:bodyPr/>
        <a:lstStyle/>
        <a:p>
          <a:pPr rtl="0"/>
          <a:r>
            <a:rPr lang="it-IT" dirty="0" smtClean="0"/>
            <a:t>Identificare l'emozione provata dal paziente tentando di nominarla</a:t>
          </a:r>
          <a:endParaRPr lang="it-IT" dirty="0"/>
        </a:p>
      </dgm:t>
    </dgm:pt>
    <dgm:pt modelId="{D33769E6-9DA7-456C-8E01-2B541E200AD1}" type="parTrans" cxnId="{9BD46692-A406-4640-B42C-214586B4E9D1}">
      <dgm:prSet/>
      <dgm:spPr/>
      <dgm:t>
        <a:bodyPr/>
        <a:lstStyle/>
        <a:p>
          <a:endParaRPr lang="it-IT"/>
        </a:p>
      </dgm:t>
    </dgm:pt>
    <dgm:pt modelId="{A96E7392-0C7D-471B-B99A-F957479CD2EE}" type="sibTrans" cxnId="{9BD46692-A406-4640-B42C-214586B4E9D1}">
      <dgm:prSet/>
      <dgm:spPr/>
      <dgm:t>
        <a:bodyPr/>
        <a:lstStyle/>
        <a:p>
          <a:endParaRPr lang="it-IT"/>
        </a:p>
      </dgm:t>
    </dgm:pt>
    <dgm:pt modelId="{5FFDC3C4-1AEB-478B-98D9-A8C858118378}">
      <dgm:prSet/>
      <dgm:spPr/>
      <dgm:t>
        <a:bodyPr/>
        <a:lstStyle/>
        <a:p>
          <a:pPr rtl="0"/>
          <a:r>
            <a:rPr lang="it-IT" smtClean="0"/>
            <a:t>Identificare la causa dell'emozione</a:t>
          </a:r>
          <a:endParaRPr lang="it-IT"/>
        </a:p>
      </dgm:t>
    </dgm:pt>
    <dgm:pt modelId="{B99CF68B-2E96-487D-9B98-09A1BD000084}" type="parTrans" cxnId="{0D653B4C-4741-46CF-B56E-02A6971E991E}">
      <dgm:prSet/>
      <dgm:spPr/>
      <dgm:t>
        <a:bodyPr/>
        <a:lstStyle/>
        <a:p>
          <a:endParaRPr lang="it-IT"/>
        </a:p>
      </dgm:t>
    </dgm:pt>
    <dgm:pt modelId="{1E65496A-4830-4972-9F4A-BBF9DE370111}" type="sibTrans" cxnId="{0D653B4C-4741-46CF-B56E-02A6971E991E}">
      <dgm:prSet/>
      <dgm:spPr/>
      <dgm:t>
        <a:bodyPr/>
        <a:lstStyle/>
        <a:p>
          <a:endParaRPr lang="it-IT"/>
        </a:p>
      </dgm:t>
    </dgm:pt>
    <dgm:pt modelId="{ABF2C986-ADCE-4FD3-B0CB-B12A3EECB518}">
      <dgm:prSet/>
      <dgm:spPr/>
      <dgm:t>
        <a:bodyPr/>
        <a:lstStyle/>
        <a:p>
          <a:pPr rtl="0"/>
          <a:r>
            <a:rPr lang="it-IT" dirty="0" smtClean="0"/>
            <a:t>Creare un “connection statement” per fare capire al paziente di aver compreso sia le sue emozioni sia la ragione di queste.</a:t>
          </a:r>
          <a:endParaRPr lang="it-IT" dirty="0"/>
        </a:p>
      </dgm:t>
    </dgm:pt>
    <dgm:pt modelId="{ECFDD61D-3241-4ADA-9EDE-E5BAA950F924}" type="parTrans" cxnId="{5AE86C8D-A51E-40BA-BF2B-5070A006E789}">
      <dgm:prSet/>
      <dgm:spPr/>
      <dgm:t>
        <a:bodyPr/>
        <a:lstStyle/>
        <a:p>
          <a:endParaRPr lang="it-IT"/>
        </a:p>
      </dgm:t>
    </dgm:pt>
    <dgm:pt modelId="{2C2093D6-B3C2-4D86-9B01-F30A2E8283A3}" type="sibTrans" cxnId="{5AE86C8D-A51E-40BA-BF2B-5070A006E789}">
      <dgm:prSet/>
      <dgm:spPr/>
      <dgm:t>
        <a:bodyPr/>
        <a:lstStyle/>
        <a:p>
          <a:endParaRPr lang="it-IT"/>
        </a:p>
      </dgm:t>
    </dgm:pt>
    <dgm:pt modelId="{B6732A26-F357-4381-A86E-BD1CA8341CC6}" type="pres">
      <dgm:prSet presAssocID="{A930BF1E-5F3B-462C-8EE4-CDEFC6409BA4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8172B813-3B67-4F58-AC03-778BF9710E18}" type="pres">
      <dgm:prSet presAssocID="{E435E500-C2BC-4165-A838-BA455ACEE73D}" presName="noChildren" presStyleCnt="0"/>
      <dgm:spPr/>
    </dgm:pt>
    <dgm:pt modelId="{525B89C9-D483-49B3-8990-4B0BFDF0FE82}" type="pres">
      <dgm:prSet presAssocID="{E435E500-C2BC-4165-A838-BA455ACEE73D}" presName="gap" presStyleCnt="0"/>
      <dgm:spPr/>
    </dgm:pt>
    <dgm:pt modelId="{15ECF2E7-5DFB-42BD-BAC4-D07349E96946}" type="pres">
      <dgm:prSet presAssocID="{E435E500-C2BC-4165-A838-BA455ACEE73D}" presName="medCircle2" presStyleLbl="vennNode1" presStyleIdx="0" presStyleCnt="4"/>
      <dgm:spPr/>
    </dgm:pt>
    <dgm:pt modelId="{7FA9F04A-4A91-421C-B4C3-12870CF32E56}" type="pres">
      <dgm:prSet presAssocID="{E435E500-C2BC-4165-A838-BA455ACEE73D}" presName="txLvlOnly1" presStyleLbl="revTx" presStyleIdx="0" presStyleCnt="4" custLinFactNeighborY="9592"/>
      <dgm:spPr/>
      <dgm:t>
        <a:bodyPr/>
        <a:lstStyle/>
        <a:p>
          <a:endParaRPr lang="it-IT"/>
        </a:p>
      </dgm:t>
    </dgm:pt>
    <dgm:pt modelId="{73F9EA06-F11F-4D01-AA7E-EE972D7E9670}" type="pres">
      <dgm:prSet presAssocID="{D9AF62D9-1D8D-4029-A047-B231E4D37527}" presName="noChildren" presStyleCnt="0"/>
      <dgm:spPr/>
    </dgm:pt>
    <dgm:pt modelId="{A7043F76-6AD2-4541-8EFF-60C804F482E5}" type="pres">
      <dgm:prSet presAssocID="{D9AF62D9-1D8D-4029-A047-B231E4D37527}" presName="gap" presStyleCnt="0"/>
      <dgm:spPr/>
    </dgm:pt>
    <dgm:pt modelId="{A766B360-0096-4D74-AA47-30A7A1F6A3D7}" type="pres">
      <dgm:prSet presAssocID="{D9AF62D9-1D8D-4029-A047-B231E4D37527}" presName="medCircle2" presStyleLbl="vennNode1" presStyleIdx="1" presStyleCnt="4"/>
      <dgm:spPr/>
    </dgm:pt>
    <dgm:pt modelId="{64B422BC-717B-409B-8D87-F2D809B879ED}" type="pres">
      <dgm:prSet presAssocID="{D9AF62D9-1D8D-4029-A047-B231E4D37527}" presName="txLvlOnly1" presStyleLbl="revTx" presStyleIdx="1" presStyleCnt="4"/>
      <dgm:spPr/>
      <dgm:t>
        <a:bodyPr/>
        <a:lstStyle/>
        <a:p>
          <a:endParaRPr lang="it-IT"/>
        </a:p>
      </dgm:t>
    </dgm:pt>
    <dgm:pt modelId="{7373CB8B-D523-4D17-820D-DE037E589100}" type="pres">
      <dgm:prSet presAssocID="{5FFDC3C4-1AEB-478B-98D9-A8C858118378}" presName="noChildren" presStyleCnt="0"/>
      <dgm:spPr/>
    </dgm:pt>
    <dgm:pt modelId="{F406C588-08C4-4BDC-9360-739442A9560B}" type="pres">
      <dgm:prSet presAssocID="{5FFDC3C4-1AEB-478B-98D9-A8C858118378}" presName="gap" presStyleCnt="0"/>
      <dgm:spPr/>
    </dgm:pt>
    <dgm:pt modelId="{CFB6D82E-E2A1-4F50-94A1-6E5DAA7D1B9B}" type="pres">
      <dgm:prSet presAssocID="{5FFDC3C4-1AEB-478B-98D9-A8C858118378}" presName="medCircle2" presStyleLbl="vennNode1" presStyleIdx="2" presStyleCnt="4"/>
      <dgm:spPr/>
    </dgm:pt>
    <dgm:pt modelId="{270E863F-35B2-4471-B51B-29788882BD41}" type="pres">
      <dgm:prSet presAssocID="{5FFDC3C4-1AEB-478B-98D9-A8C858118378}" presName="txLvlOnly1" presStyleLbl="revTx" presStyleIdx="2" presStyleCnt="4"/>
      <dgm:spPr/>
      <dgm:t>
        <a:bodyPr/>
        <a:lstStyle/>
        <a:p>
          <a:endParaRPr lang="it-IT"/>
        </a:p>
      </dgm:t>
    </dgm:pt>
    <dgm:pt modelId="{28896945-3476-4F95-A0D9-5E73E8DFA553}" type="pres">
      <dgm:prSet presAssocID="{ABF2C986-ADCE-4FD3-B0CB-B12A3EECB518}" presName="noChildren" presStyleCnt="0"/>
      <dgm:spPr/>
    </dgm:pt>
    <dgm:pt modelId="{69D2E28A-1C5B-4AEB-9791-1828ACC4BA1B}" type="pres">
      <dgm:prSet presAssocID="{ABF2C986-ADCE-4FD3-B0CB-B12A3EECB518}" presName="gap" presStyleCnt="0"/>
      <dgm:spPr/>
    </dgm:pt>
    <dgm:pt modelId="{55EF7816-F61C-4E2F-9CF8-E314424CDF48}" type="pres">
      <dgm:prSet presAssocID="{ABF2C986-ADCE-4FD3-B0CB-B12A3EECB518}" presName="medCircle2" presStyleLbl="vennNode1" presStyleIdx="3" presStyleCnt="4"/>
      <dgm:spPr/>
    </dgm:pt>
    <dgm:pt modelId="{E66B43DC-DA37-4BC2-B73D-81080F64F71E}" type="pres">
      <dgm:prSet presAssocID="{ABF2C986-ADCE-4FD3-B0CB-B12A3EECB518}" presName="txLvlOnly1" presStyleLbl="revTx" presStyleIdx="3" presStyleCnt="4"/>
      <dgm:spPr/>
      <dgm:t>
        <a:bodyPr/>
        <a:lstStyle/>
        <a:p>
          <a:endParaRPr lang="it-IT"/>
        </a:p>
      </dgm:t>
    </dgm:pt>
  </dgm:ptLst>
  <dgm:cxnLst>
    <dgm:cxn modelId="{0D653B4C-4741-46CF-B56E-02A6971E991E}" srcId="{A930BF1E-5F3B-462C-8EE4-CDEFC6409BA4}" destId="{5FFDC3C4-1AEB-478B-98D9-A8C858118378}" srcOrd="2" destOrd="0" parTransId="{B99CF68B-2E96-487D-9B98-09A1BD000084}" sibTransId="{1E65496A-4830-4972-9F4A-BBF9DE370111}"/>
    <dgm:cxn modelId="{B672354C-4127-469D-9308-581786D674AE}" type="presOf" srcId="{E435E500-C2BC-4165-A838-BA455ACEE73D}" destId="{7FA9F04A-4A91-421C-B4C3-12870CF32E56}" srcOrd="0" destOrd="0" presId="urn:microsoft.com/office/officeart/2008/layout/VerticalCircleList"/>
    <dgm:cxn modelId="{5AE86C8D-A51E-40BA-BF2B-5070A006E789}" srcId="{A930BF1E-5F3B-462C-8EE4-CDEFC6409BA4}" destId="{ABF2C986-ADCE-4FD3-B0CB-B12A3EECB518}" srcOrd="3" destOrd="0" parTransId="{ECFDD61D-3241-4ADA-9EDE-E5BAA950F924}" sibTransId="{2C2093D6-B3C2-4D86-9B01-F30A2E8283A3}"/>
    <dgm:cxn modelId="{C3CC6B3C-7EE9-430A-BD22-75A171310026}" srcId="{A930BF1E-5F3B-462C-8EE4-CDEFC6409BA4}" destId="{E435E500-C2BC-4165-A838-BA455ACEE73D}" srcOrd="0" destOrd="0" parTransId="{1D691491-C156-4D32-8164-71E38C7CEEC4}" sibTransId="{8C05B7D5-6AB6-4984-8F05-9870AA7A1DC6}"/>
    <dgm:cxn modelId="{EF016F9E-43CF-4E94-8A68-09199F540748}" type="presOf" srcId="{A930BF1E-5F3B-462C-8EE4-CDEFC6409BA4}" destId="{B6732A26-F357-4381-A86E-BD1CA8341CC6}" srcOrd="0" destOrd="0" presId="urn:microsoft.com/office/officeart/2008/layout/VerticalCircleList"/>
    <dgm:cxn modelId="{30D8C029-E0F0-4A1D-84AE-DD050877C629}" type="presOf" srcId="{D9AF62D9-1D8D-4029-A047-B231E4D37527}" destId="{64B422BC-717B-409B-8D87-F2D809B879ED}" srcOrd="0" destOrd="0" presId="urn:microsoft.com/office/officeart/2008/layout/VerticalCircleList"/>
    <dgm:cxn modelId="{9BD46692-A406-4640-B42C-214586B4E9D1}" srcId="{A930BF1E-5F3B-462C-8EE4-CDEFC6409BA4}" destId="{D9AF62D9-1D8D-4029-A047-B231E4D37527}" srcOrd="1" destOrd="0" parTransId="{D33769E6-9DA7-456C-8E01-2B541E200AD1}" sibTransId="{A96E7392-0C7D-471B-B99A-F957479CD2EE}"/>
    <dgm:cxn modelId="{FF220B6A-9D6C-41B8-80A9-1B9DD1890451}" type="presOf" srcId="{5FFDC3C4-1AEB-478B-98D9-A8C858118378}" destId="{270E863F-35B2-4471-B51B-29788882BD41}" srcOrd="0" destOrd="0" presId="urn:microsoft.com/office/officeart/2008/layout/VerticalCircleList"/>
    <dgm:cxn modelId="{2A54203B-165B-40DC-9ADC-5DB368C3AA68}" type="presOf" srcId="{ABF2C986-ADCE-4FD3-B0CB-B12A3EECB518}" destId="{E66B43DC-DA37-4BC2-B73D-81080F64F71E}" srcOrd="0" destOrd="0" presId="urn:microsoft.com/office/officeart/2008/layout/VerticalCircleList"/>
    <dgm:cxn modelId="{30225C17-93D8-4CE7-B8E7-9526E79213A7}" type="presParOf" srcId="{B6732A26-F357-4381-A86E-BD1CA8341CC6}" destId="{8172B813-3B67-4F58-AC03-778BF9710E18}" srcOrd="0" destOrd="0" presId="urn:microsoft.com/office/officeart/2008/layout/VerticalCircleList"/>
    <dgm:cxn modelId="{6927CCE8-F2EC-45FA-A9BA-42D0DFE8136F}" type="presParOf" srcId="{8172B813-3B67-4F58-AC03-778BF9710E18}" destId="{525B89C9-D483-49B3-8990-4B0BFDF0FE82}" srcOrd="0" destOrd="0" presId="urn:microsoft.com/office/officeart/2008/layout/VerticalCircleList"/>
    <dgm:cxn modelId="{EEB46BDA-7DAE-4A59-B163-291368C661EC}" type="presParOf" srcId="{8172B813-3B67-4F58-AC03-778BF9710E18}" destId="{15ECF2E7-5DFB-42BD-BAC4-D07349E96946}" srcOrd="1" destOrd="0" presId="urn:microsoft.com/office/officeart/2008/layout/VerticalCircleList"/>
    <dgm:cxn modelId="{2AB44402-B3C4-4BF1-B496-0D0D12229DB9}" type="presParOf" srcId="{8172B813-3B67-4F58-AC03-778BF9710E18}" destId="{7FA9F04A-4A91-421C-B4C3-12870CF32E56}" srcOrd="2" destOrd="0" presId="urn:microsoft.com/office/officeart/2008/layout/VerticalCircleList"/>
    <dgm:cxn modelId="{8B660C2A-23B7-45BF-A180-C8C98E8B1B65}" type="presParOf" srcId="{B6732A26-F357-4381-A86E-BD1CA8341CC6}" destId="{73F9EA06-F11F-4D01-AA7E-EE972D7E9670}" srcOrd="1" destOrd="0" presId="urn:microsoft.com/office/officeart/2008/layout/VerticalCircleList"/>
    <dgm:cxn modelId="{2FCE5010-123F-492A-A819-E168E8E151B9}" type="presParOf" srcId="{73F9EA06-F11F-4D01-AA7E-EE972D7E9670}" destId="{A7043F76-6AD2-4541-8EFF-60C804F482E5}" srcOrd="0" destOrd="0" presId="urn:microsoft.com/office/officeart/2008/layout/VerticalCircleList"/>
    <dgm:cxn modelId="{63D93482-C81C-4836-B273-E97349BE9774}" type="presParOf" srcId="{73F9EA06-F11F-4D01-AA7E-EE972D7E9670}" destId="{A766B360-0096-4D74-AA47-30A7A1F6A3D7}" srcOrd="1" destOrd="0" presId="urn:microsoft.com/office/officeart/2008/layout/VerticalCircleList"/>
    <dgm:cxn modelId="{43D2E37E-60EA-45F7-8BC9-CD5E9FF2D907}" type="presParOf" srcId="{73F9EA06-F11F-4D01-AA7E-EE972D7E9670}" destId="{64B422BC-717B-409B-8D87-F2D809B879ED}" srcOrd="2" destOrd="0" presId="urn:microsoft.com/office/officeart/2008/layout/VerticalCircleList"/>
    <dgm:cxn modelId="{B41838DD-E6A1-4C0C-B0DA-29FF6F25A919}" type="presParOf" srcId="{B6732A26-F357-4381-A86E-BD1CA8341CC6}" destId="{7373CB8B-D523-4D17-820D-DE037E589100}" srcOrd="2" destOrd="0" presId="urn:microsoft.com/office/officeart/2008/layout/VerticalCircleList"/>
    <dgm:cxn modelId="{96B66DD9-8D46-49BB-A33F-46C41C5E9FF0}" type="presParOf" srcId="{7373CB8B-D523-4D17-820D-DE037E589100}" destId="{F406C588-08C4-4BDC-9360-739442A9560B}" srcOrd="0" destOrd="0" presId="urn:microsoft.com/office/officeart/2008/layout/VerticalCircleList"/>
    <dgm:cxn modelId="{1108E177-CF7F-4163-AD25-65150C5353B4}" type="presParOf" srcId="{7373CB8B-D523-4D17-820D-DE037E589100}" destId="{CFB6D82E-E2A1-4F50-94A1-6E5DAA7D1B9B}" srcOrd="1" destOrd="0" presId="urn:microsoft.com/office/officeart/2008/layout/VerticalCircleList"/>
    <dgm:cxn modelId="{F7E4D3AC-76BB-4BF4-BBF8-23D788F78B12}" type="presParOf" srcId="{7373CB8B-D523-4D17-820D-DE037E589100}" destId="{270E863F-35B2-4471-B51B-29788882BD41}" srcOrd="2" destOrd="0" presId="urn:microsoft.com/office/officeart/2008/layout/VerticalCircleList"/>
    <dgm:cxn modelId="{E7583FF7-F94F-4B5D-A43C-372D36CFDB27}" type="presParOf" srcId="{B6732A26-F357-4381-A86E-BD1CA8341CC6}" destId="{28896945-3476-4F95-A0D9-5E73E8DFA553}" srcOrd="3" destOrd="0" presId="urn:microsoft.com/office/officeart/2008/layout/VerticalCircleList"/>
    <dgm:cxn modelId="{69836520-91D8-4EC0-8A4C-2674C65053A3}" type="presParOf" srcId="{28896945-3476-4F95-A0D9-5E73E8DFA553}" destId="{69D2E28A-1C5B-4AEB-9791-1828ACC4BA1B}" srcOrd="0" destOrd="0" presId="urn:microsoft.com/office/officeart/2008/layout/VerticalCircleList"/>
    <dgm:cxn modelId="{9C7C5F13-64CB-4FB8-8A94-4AB0D4947C68}" type="presParOf" srcId="{28896945-3476-4F95-A0D9-5E73E8DFA553}" destId="{55EF7816-F61C-4E2F-9CF8-E314424CDF48}" srcOrd="1" destOrd="0" presId="urn:microsoft.com/office/officeart/2008/layout/VerticalCircleList"/>
    <dgm:cxn modelId="{56D99B42-DD27-4070-B8AF-AA29D24EBD23}" type="presParOf" srcId="{28896945-3476-4F95-A0D9-5E73E8DFA553}" destId="{E66B43DC-DA37-4BC2-B73D-81080F64F71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21D466-F0DD-4654-8D83-E3BDB515C0C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E9F99A2-95B6-4E04-8469-B47711D0508F}">
      <dgm:prSet phldrT="[Testo]" custT="1"/>
      <dgm:spPr/>
      <dgm:t>
        <a:bodyPr/>
        <a:lstStyle/>
        <a:p>
          <a:r>
            <a:rPr lang="it-IT" sz="2400" dirty="0" smtClean="0"/>
            <a:t>Chiarire eventuali incomprensioni</a:t>
          </a:r>
          <a:endParaRPr lang="it-IT" sz="2400" dirty="0"/>
        </a:p>
      </dgm:t>
    </dgm:pt>
    <dgm:pt modelId="{CE126618-8A35-4386-8B79-8CEBA11A709D}" type="parTrans" cxnId="{28012AEC-0D42-4726-B3B3-D5ECE771B952}">
      <dgm:prSet/>
      <dgm:spPr/>
      <dgm:t>
        <a:bodyPr/>
        <a:lstStyle/>
        <a:p>
          <a:endParaRPr lang="it-IT"/>
        </a:p>
      </dgm:t>
    </dgm:pt>
    <dgm:pt modelId="{47A5F398-A1E6-44C5-BAFB-3AB1BF53F235}" type="sibTrans" cxnId="{28012AEC-0D42-4726-B3B3-D5ECE771B952}">
      <dgm:prSet/>
      <dgm:spPr/>
      <dgm:t>
        <a:bodyPr/>
        <a:lstStyle/>
        <a:p>
          <a:endParaRPr lang="it-IT"/>
        </a:p>
      </dgm:t>
    </dgm:pt>
    <dgm:pt modelId="{58C788A1-3355-41C6-8AEB-58FCD5C5CE62}">
      <dgm:prSet phldrT="[Testo]" custT="1"/>
      <dgm:spPr/>
      <dgm:t>
        <a:bodyPr/>
        <a:lstStyle/>
        <a:p>
          <a:r>
            <a:rPr lang="it-IT" sz="2400" dirty="0" smtClean="0"/>
            <a:t>Concordare il piano terapeutico</a:t>
          </a:r>
          <a:endParaRPr lang="it-IT" sz="2400" dirty="0"/>
        </a:p>
      </dgm:t>
    </dgm:pt>
    <dgm:pt modelId="{53FECC67-2236-4432-9651-14D405279C16}" type="parTrans" cxnId="{29DF34A7-C527-4E4B-A2BB-56F9F01AE603}">
      <dgm:prSet/>
      <dgm:spPr/>
      <dgm:t>
        <a:bodyPr/>
        <a:lstStyle/>
        <a:p>
          <a:endParaRPr lang="it-IT"/>
        </a:p>
      </dgm:t>
    </dgm:pt>
    <dgm:pt modelId="{449108F1-C1C0-4D23-BBA3-0FACE90163A5}" type="sibTrans" cxnId="{29DF34A7-C527-4E4B-A2BB-56F9F01AE603}">
      <dgm:prSet/>
      <dgm:spPr/>
      <dgm:t>
        <a:bodyPr/>
        <a:lstStyle/>
        <a:p>
          <a:endParaRPr lang="it-IT"/>
        </a:p>
      </dgm:t>
    </dgm:pt>
    <dgm:pt modelId="{D5602922-F172-477F-98A4-5A392885495F}">
      <dgm:prSet phldrT="[Testo]" custT="1"/>
      <dgm:spPr/>
      <dgm:t>
        <a:bodyPr/>
        <a:lstStyle/>
        <a:p>
          <a:r>
            <a:rPr lang="it-IT" sz="2000" dirty="0" smtClean="0"/>
            <a:t>Pazienti con una chiara visione del proprio futuro sono meno propensi a sviluppare ansia</a:t>
          </a:r>
          <a:endParaRPr lang="it-IT" sz="2000" dirty="0"/>
        </a:p>
      </dgm:t>
    </dgm:pt>
    <dgm:pt modelId="{0DCAE439-485B-4C59-A23C-0844BA629D82}" type="parTrans" cxnId="{E03B0BB8-0BE4-4035-8628-7C28CE440D23}">
      <dgm:prSet/>
      <dgm:spPr/>
      <dgm:t>
        <a:bodyPr/>
        <a:lstStyle/>
        <a:p>
          <a:endParaRPr lang="it-IT"/>
        </a:p>
      </dgm:t>
    </dgm:pt>
    <dgm:pt modelId="{E121155F-7996-4A1F-B3E7-12F089F9822B}" type="sibTrans" cxnId="{E03B0BB8-0BE4-4035-8628-7C28CE440D23}">
      <dgm:prSet/>
      <dgm:spPr/>
      <dgm:t>
        <a:bodyPr/>
        <a:lstStyle/>
        <a:p>
          <a:endParaRPr lang="it-IT"/>
        </a:p>
      </dgm:t>
    </dgm:pt>
    <dgm:pt modelId="{20DF0F81-2A53-4DF9-9233-895186159B2B}" type="pres">
      <dgm:prSet presAssocID="{FB21D466-F0DD-4654-8D83-E3BDB515C0C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2E7DBC13-464F-4681-B43B-84A2C89E5CF0}" type="pres">
      <dgm:prSet presAssocID="{EE9F99A2-95B6-4E04-8469-B47711D0508F}" presName="Accent1" presStyleCnt="0"/>
      <dgm:spPr/>
    </dgm:pt>
    <dgm:pt modelId="{9E2E7462-EFF4-45A0-8FDD-7E7053446EE0}" type="pres">
      <dgm:prSet presAssocID="{EE9F99A2-95B6-4E04-8469-B47711D0508F}" presName="Accent" presStyleLbl="node1" presStyleIdx="0" presStyleCnt="3" custScaleX="132256" custScaleY="112411" custLinFactNeighborX="14279" custLinFactNeighborY="-6187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58D9B26-DE4C-4809-A2FA-1742FC1C80E3}" type="pres">
      <dgm:prSet presAssocID="{EE9F99A2-95B6-4E04-8469-B47711D0508F}" presName="Parent1" presStyleLbl="revTx" presStyleIdx="0" presStyleCnt="3" custScaleX="171504" custLinFactNeighborX="23127" custLinFactNeighborY="-274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C81F50-CE74-4F36-9800-EB05E08F3A1B}" type="pres">
      <dgm:prSet presAssocID="{58C788A1-3355-41C6-8AEB-58FCD5C5CE62}" presName="Accent2" presStyleCnt="0"/>
      <dgm:spPr/>
    </dgm:pt>
    <dgm:pt modelId="{0B6B1921-EDB2-4A77-B48A-383F15EDD12B}" type="pres">
      <dgm:prSet presAssocID="{58C788A1-3355-41C6-8AEB-58FCD5C5CE62}" presName="Accent" presStyleLbl="node1" presStyleIdx="1" presStyleCnt="3" custScaleX="123901" custScaleY="116919" custLinFactNeighborX="6664" custLinFactNeighborY="-5235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D6FB5A18-02B1-496C-9ABA-B3809C6EDFDB}" type="pres">
      <dgm:prSet presAssocID="{58C788A1-3355-41C6-8AEB-58FCD5C5CE62}" presName="Parent2" presStyleLbl="revTx" presStyleIdx="1" presStyleCnt="3" custScaleX="155495" custLinFactNeighborX="-13704" custLinFactNeighborY="-5483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5A217E-049F-43D7-8981-DFED293E3EBC}" type="pres">
      <dgm:prSet presAssocID="{D5602922-F172-477F-98A4-5A392885495F}" presName="Accent3" presStyleCnt="0"/>
      <dgm:spPr/>
    </dgm:pt>
    <dgm:pt modelId="{FF24DEEA-E2EE-4F75-92AE-C13350E39DFC}" type="pres">
      <dgm:prSet presAssocID="{D5602922-F172-477F-98A4-5A392885495F}" presName="Accent" presStyleLbl="node1" presStyleIdx="2" presStyleCnt="3" custScaleX="114863" custScaleY="113202" custLinFactNeighborX="30283" custLinFactNeighborY="-1134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BDF6552F-E6E1-40BC-B760-E48E6D2DDB4B}" type="pres">
      <dgm:prSet presAssocID="{D5602922-F172-477F-98A4-5A392885495F}" presName="Parent3" presStyleLbl="revTx" presStyleIdx="2" presStyleCnt="3" custScaleX="213858" custScaleY="307219" custLinFactNeighborX="83942" custLinFactNeighborY="-411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0C18165-FE05-4C63-9AB5-3C1C62A9A605}" type="presOf" srcId="{D5602922-F172-477F-98A4-5A392885495F}" destId="{BDF6552F-E6E1-40BC-B760-E48E6D2DDB4B}" srcOrd="0" destOrd="0" presId="urn:microsoft.com/office/officeart/2009/layout/CircleArrowProcess"/>
    <dgm:cxn modelId="{29DF34A7-C527-4E4B-A2BB-56F9F01AE603}" srcId="{FB21D466-F0DD-4654-8D83-E3BDB515C0C3}" destId="{58C788A1-3355-41C6-8AEB-58FCD5C5CE62}" srcOrd="1" destOrd="0" parTransId="{53FECC67-2236-4432-9651-14D405279C16}" sibTransId="{449108F1-C1C0-4D23-BBA3-0FACE90163A5}"/>
    <dgm:cxn modelId="{28012AEC-0D42-4726-B3B3-D5ECE771B952}" srcId="{FB21D466-F0DD-4654-8D83-E3BDB515C0C3}" destId="{EE9F99A2-95B6-4E04-8469-B47711D0508F}" srcOrd="0" destOrd="0" parTransId="{CE126618-8A35-4386-8B79-8CEBA11A709D}" sibTransId="{47A5F398-A1E6-44C5-BAFB-3AB1BF53F235}"/>
    <dgm:cxn modelId="{475C5CEF-E13F-4721-9A41-DCDA4F50278B}" type="presOf" srcId="{FB21D466-F0DD-4654-8D83-E3BDB515C0C3}" destId="{20DF0F81-2A53-4DF9-9233-895186159B2B}" srcOrd="0" destOrd="0" presId="urn:microsoft.com/office/officeart/2009/layout/CircleArrowProcess"/>
    <dgm:cxn modelId="{E03B0BB8-0BE4-4035-8628-7C28CE440D23}" srcId="{FB21D466-F0DD-4654-8D83-E3BDB515C0C3}" destId="{D5602922-F172-477F-98A4-5A392885495F}" srcOrd="2" destOrd="0" parTransId="{0DCAE439-485B-4C59-A23C-0844BA629D82}" sibTransId="{E121155F-7996-4A1F-B3E7-12F089F9822B}"/>
    <dgm:cxn modelId="{D9BC575B-E529-4A99-BA51-608B167BD454}" type="presOf" srcId="{EE9F99A2-95B6-4E04-8469-B47711D0508F}" destId="{558D9B26-DE4C-4809-A2FA-1742FC1C80E3}" srcOrd="0" destOrd="0" presId="urn:microsoft.com/office/officeart/2009/layout/CircleArrowProcess"/>
    <dgm:cxn modelId="{5E4A1FBF-C6C2-4745-A35F-A7630A098B3F}" type="presOf" srcId="{58C788A1-3355-41C6-8AEB-58FCD5C5CE62}" destId="{D6FB5A18-02B1-496C-9ABA-B3809C6EDFDB}" srcOrd="0" destOrd="0" presId="urn:microsoft.com/office/officeart/2009/layout/CircleArrowProcess"/>
    <dgm:cxn modelId="{DE29273F-F416-47B1-B0FC-983EE2041892}" type="presParOf" srcId="{20DF0F81-2A53-4DF9-9233-895186159B2B}" destId="{2E7DBC13-464F-4681-B43B-84A2C89E5CF0}" srcOrd="0" destOrd="0" presId="urn:microsoft.com/office/officeart/2009/layout/CircleArrowProcess"/>
    <dgm:cxn modelId="{181BF7C5-2219-4D77-B741-516B492787C1}" type="presParOf" srcId="{2E7DBC13-464F-4681-B43B-84A2C89E5CF0}" destId="{9E2E7462-EFF4-45A0-8FDD-7E7053446EE0}" srcOrd="0" destOrd="0" presId="urn:microsoft.com/office/officeart/2009/layout/CircleArrowProcess"/>
    <dgm:cxn modelId="{20ECD3B2-E9E6-4381-9FEB-66DAB29F1629}" type="presParOf" srcId="{20DF0F81-2A53-4DF9-9233-895186159B2B}" destId="{558D9B26-DE4C-4809-A2FA-1742FC1C80E3}" srcOrd="1" destOrd="0" presId="urn:microsoft.com/office/officeart/2009/layout/CircleArrowProcess"/>
    <dgm:cxn modelId="{E098FACA-3667-4560-8742-48E1F8C2125C}" type="presParOf" srcId="{20DF0F81-2A53-4DF9-9233-895186159B2B}" destId="{9EC81F50-CE74-4F36-9800-EB05E08F3A1B}" srcOrd="2" destOrd="0" presId="urn:microsoft.com/office/officeart/2009/layout/CircleArrowProcess"/>
    <dgm:cxn modelId="{DD674F5E-2DF3-46BB-A929-4CC444B84118}" type="presParOf" srcId="{9EC81F50-CE74-4F36-9800-EB05E08F3A1B}" destId="{0B6B1921-EDB2-4A77-B48A-383F15EDD12B}" srcOrd="0" destOrd="0" presId="urn:microsoft.com/office/officeart/2009/layout/CircleArrowProcess"/>
    <dgm:cxn modelId="{C432693B-D732-4B21-AFB6-0A067608AD46}" type="presParOf" srcId="{20DF0F81-2A53-4DF9-9233-895186159B2B}" destId="{D6FB5A18-02B1-496C-9ABA-B3809C6EDFDB}" srcOrd="3" destOrd="0" presId="urn:microsoft.com/office/officeart/2009/layout/CircleArrowProcess"/>
    <dgm:cxn modelId="{3484C9B1-445D-495C-8146-563603F3FE86}" type="presParOf" srcId="{20DF0F81-2A53-4DF9-9233-895186159B2B}" destId="{635A217E-049F-43D7-8981-DFED293E3EBC}" srcOrd="4" destOrd="0" presId="urn:microsoft.com/office/officeart/2009/layout/CircleArrowProcess"/>
    <dgm:cxn modelId="{83210A2E-902D-460A-BEEE-FECFF311FE6A}" type="presParOf" srcId="{635A217E-049F-43D7-8981-DFED293E3EBC}" destId="{FF24DEEA-E2EE-4F75-92AE-C13350E39DFC}" srcOrd="0" destOrd="0" presId="urn:microsoft.com/office/officeart/2009/layout/CircleArrowProcess"/>
    <dgm:cxn modelId="{6F4DD84A-54D3-4C89-BAE8-ECC6AF99090A}" type="presParOf" srcId="{20DF0F81-2A53-4DF9-9233-895186159B2B}" destId="{BDF6552F-E6E1-40BC-B760-E48E6D2DDB4B}" srcOrd="5" destOrd="0" presId="urn:microsoft.com/office/officeart/2009/layout/CircleArrowProcess"/>
  </dgm:cxnLst>
  <dgm:bg>
    <a:effectLst>
      <a:softEdge rad="63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579CFF-E58C-43AF-AC06-1D611D9FC436}" type="doc">
      <dgm:prSet loTypeId="urn:microsoft.com/office/officeart/2005/8/layout/vList5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B4B7F7D-79DD-445E-993C-7CFD4D5E94A5}">
      <dgm:prSet custT="1"/>
      <dgm:spPr/>
      <dgm:t>
        <a:bodyPr/>
        <a:lstStyle/>
        <a:p>
          <a:pPr rtl="0"/>
          <a:r>
            <a:rPr lang="it-IT" sz="2800" b="1" dirty="0" smtClean="0"/>
            <a:t>NAME</a:t>
          </a:r>
          <a:endParaRPr lang="it-IT" sz="2800" b="1" dirty="0"/>
        </a:p>
      </dgm:t>
    </dgm:pt>
    <dgm:pt modelId="{EB279E3F-D374-426F-A5AF-A2B1334BCD79}" type="parTrans" cxnId="{255A1450-4431-458F-8A07-A4B650478447}">
      <dgm:prSet/>
      <dgm:spPr/>
      <dgm:t>
        <a:bodyPr/>
        <a:lstStyle/>
        <a:p>
          <a:endParaRPr lang="it-IT"/>
        </a:p>
      </dgm:t>
    </dgm:pt>
    <dgm:pt modelId="{BA6E60AE-F632-4A93-B949-9CE67536DA74}" type="sibTrans" cxnId="{255A1450-4431-458F-8A07-A4B650478447}">
      <dgm:prSet/>
      <dgm:spPr/>
      <dgm:t>
        <a:bodyPr/>
        <a:lstStyle/>
        <a:p>
          <a:endParaRPr lang="it-IT"/>
        </a:p>
      </dgm:t>
    </dgm:pt>
    <dgm:pt modelId="{58CD1A35-D039-42C5-AB7C-1A8C83678AE7}">
      <dgm:prSet custT="1"/>
      <dgm:spPr/>
      <dgm:t>
        <a:bodyPr/>
        <a:lstStyle/>
        <a:p>
          <a:pPr rtl="0"/>
          <a:r>
            <a:rPr lang="it-IT" sz="2400" b="1" dirty="0" smtClean="0"/>
            <a:t>UNDERSTAND</a:t>
          </a:r>
          <a:endParaRPr lang="it-IT" sz="2400" b="1" dirty="0"/>
        </a:p>
      </dgm:t>
    </dgm:pt>
    <dgm:pt modelId="{9427B89C-828D-43F2-9DC4-E9E92256B149}" type="parTrans" cxnId="{243A5CC4-5489-414B-A7B2-3C2E287B5A91}">
      <dgm:prSet/>
      <dgm:spPr/>
      <dgm:t>
        <a:bodyPr/>
        <a:lstStyle/>
        <a:p>
          <a:endParaRPr lang="it-IT"/>
        </a:p>
      </dgm:t>
    </dgm:pt>
    <dgm:pt modelId="{CEABA707-DB98-458B-952B-05233E1EFD25}" type="sibTrans" cxnId="{243A5CC4-5489-414B-A7B2-3C2E287B5A91}">
      <dgm:prSet/>
      <dgm:spPr/>
      <dgm:t>
        <a:bodyPr/>
        <a:lstStyle/>
        <a:p>
          <a:endParaRPr lang="it-IT"/>
        </a:p>
      </dgm:t>
    </dgm:pt>
    <dgm:pt modelId="{62BBADCB-1825-4527-A5F9-1AF24CA3AB4D}">
      <dgm:prSet custT="1"/>
      <dgm:spPr/>
      <dgm:t>
        <a:bodyPr/>
        <a:lstStyle/>
        <a:p>
          <a:pPr rtl="0"/>
          <a:r>
            <a:rPr lang="it-IT" sz="2400" b="1" dirty="0" smtClean="0"/>
            <a:t>RESPECT </a:t>
          </a:r>
          <a:endParaRPr lang="it-IT" sz="2400" b="1" dirty="0"/>
        </a:p>
      </dgm:t>
    </dgm:pt>
    <dgm:pt modelId="{73AAC9E8-E44F-481C-A255-C82058C7D61A}" type="parTrans" cxnId="{0E47199C-F447-4FB3-B57D-52906B252D44}">
      <dgm:prSet/>
      <dgm:spPr/>
      <dgm:t>
        <a:bodyPr/>
        <a:lstStyle/>
        <a:p>
          <a:endParaRPr lang="it-IT"/>
        </a:p>
      </dgm:t>
    </dgm:pt>
    <dgm:pt modelId="{4A4D2CE1-41D6-454B-91AD-DE776120E253}" type="sibTrans" cxnId="{0E47199C-F447-4FB3-B57D-52906B252D44}">
      <dgm:prSet/>
      <dgm:spPr/>
      <dgm:t>
        <a:bodyPr/>
        <a:lstStyle/>
        <a:p>
          <a:endParaRPr lang="it-IT"/>
        </a:p>
      </dgm:t>
    </dgm:pt>
    <dgm:pt modelId="{EA03A9B8-283B-40D5-ADEF-FB6DA5E703B3}">
      <dgm:prSet custT="1"/>
      <dgm:spPr/>
      <dgm:t>
        <a:bodyPr/>
        <a:lstStyle/>
        <a:p>
          <a:pPr rtl="0"/>
          <a:r>
            <a:rPr lang="it-IT" sz="2400" b="1" dirty="0" smtClean="0"/>
            <a:t>SUPPORT</a:t>
          </a:r>
          <a:endParaRPr lang="it-IT" sz="2400" b="1" dirty="0"/>
        </a:p>
      </dgm:t>
    </dgm:pt>
    <dgm:pt modelId="{AC91C06D-6494-46DF-85C1-A2FFAE249DB4}" type="parTrans" cxnId="{F7ECABA8-33E6-4A59-B5FC-AD74084E3FA2}">
      <dgm:prSet/>
      <dgm:spPr/>
      <dgm:t>
        <a:bodyPr/>
        <a:lstStyle/>
        <a:p>
          <a:endParaRPr lang="it-IT"/>
        </a:p>
      </dgm:t>
    </dgm:pt>
    <dgm:pt modelId="{41526E74-9C6C-4781-A70C-A7E2768E3B8B}" type="sibTrans" cxnId="{F7ECABA8-33E6-4A59-B5FC-AD74084E3FA2}">
      <dgm:prSet/>
      <dgm:spPr/>
      <dgm:t>
        <a:bodyPr/>
        <a:lstStyle/>
        <a:p>
          <a:endParaRPr lang="it-IT"/>
        </a:p>
      </dgm:t>
    </dgm:pt>
    <dgm:pt modelId="{FCC23E39-050A-4EFA-AE84-640302C918CC}">
      <dgm:prSet custT="1"/>
      <dgm:spPr/>
      <dgm:t>
        <a:bodyPr/>
        <a:lstStyle/>
        <a:p>
          <a:pPr rtl="0"/>
          <a:r>
            <a:rPr lang="it-IT" sz="2400" b="1" dirty="0" smtClean="0"/>
            <a:t>EXPLORE </a:t>
          </a:r>
          <a:endParaRPr lang="it-IT" sz="2400" b="1" dirty="0"/>
        </a:p>
      </dgm:t>
    </dgm:pt>
    <dgm:pt modelId="{E9D71589-D7B3-4730-AC4D-DDF520E57024}" type="parTrans" cxnId="{C84529FA-EC2A-4C65-8735-B92B6005A0F9}">
      <dgm:prSet/>
      <dgm:spPr/>
      <dgm:t>
        <a:bodyPr/>
        <a:lstStyle/>
        <a:p>
          <a:endParaRPr lang="it-IT"/>
        </a:p>
      </dgm:t>
    </dgm:pt>
    <dgm:pt modelId="{A362027B-044F-4203-8E9B-54B4587BBED7}" type="sibTrans" cxnId="{C84529FA-EC2A-4C65-8735-B92B6005A0F9}">
      <dgm:prSet/>
      <dgm:spPr/>
      <dgm:t>
        <a:bodyPr/>
        <a:lstStyle/>
        <a:p>
          <a:endParaRPr lang="it-IT"/>
        </a:p>
      </dgm:t>
    </dgm:pt>
    <dgm:pt modelId="{0DF5F594-7A6A-40AB-B664-C02B7C0C1E10}" type="pres">
      <dgm:prSet presAssocID="{B4579CFF-E58C-43AF-AC06-1D611D9FC4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FDD7051-6533-41DB-9C78-0C93EC83742A}" type="pres">
      <dgm:prSet presAssocID="{CB4B7F7D-79DD-445E-993C-7CFD4D5E94A5}" presName="linNode" presStyleCnt="0"/>
      <dgm:spPr/>
    </dgm:pt>
    <dgm:pt modelId="{72B6AD8A-09ED-4B4F-8995-F6302DE950B9}" type="pres">
      <dgm:prSet presAssocID="{CB4B7F7D-79DD-445E-993C-7CFD4D5E94A5}" presName="parentText" presStyleLbl="node1" presStyleIdx="0" presStyleCnt="5" custLinFactNeighborX="-1529" custLinFactNeighborY="619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F548FC-AC01-43EC-80CA-2DEE84EC7431}" type="pres">
      <dgm:prSet presAssocID="{BA6E60AE-F632-4A93-B949-9CE67536DA74}" presName="sp" presStyleCnt="0"/>
      <dgm:spPr/>
    </dgm:pt>
    <dgm:pt modelId="{96D29CBE-C685-47A7-93DF-70BAC58275D2}" type="pres">
      <dgm:prSet presAssocID="{58CD1A35-D039-42C5-AB7C-1A8C83678AE7}" presName="linNode" presStyleCnt="0"/>
      <dgm:spPr/>
    </dgm:pt>
    <dgm:pt modelId="{09FB1614-2967-4FD9-B183-C4D4049C5E4C}" type="pres">
      <dgm:prSet presAssocID="{58CD1A35-D039-42C5-AB7C-1A8C83678AE7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5D5AD1-8246-46C1-8399-32D5E2A94B76}" type="pres">
      <dgm:prSet presAssocID="{CEABA707-DB98-458B-952B-05233E1EFD25}" presName="sp" presStyleCnt="0"/>
      <dgm:spPr/>
    </dgm:pt>
    <dgm:pt modelId="{FFA36C39-E8ED-4F8A-8BA5-C1665425E3D6}" type="pres">
      <dgm:prSet presAssocID="{62BBADCB-1825-4527-A5F9-1AF24CA3AB4D}" presName="linNode" presStyleCnt="0"/>
      <dgm:spPr/>
    </dgm:pt>
    <dgm:pt modelId="{23B9B10A-EA33-4004-9454-4A0B93C5EC6C}" type="pres">
      <dgm:prSet presAssocID="{62BBADCB-1825-4527-A5F9-1AF24CA3AB4D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B67F5A-8100-434E-8A4C-FF2955818709}" type="pres">
      <dgm:prSet presAssocID="{4A4D2CE1-41D6-454B-91AD-DE776120E253}" presName="sp" presStyleCnt="0"/>
      <dgm:spPr/>
    </dgm:pt>
    <dgm:pt modelId="{EFE796B7-607F-44C2-85A3-059326C6DEC6}" type="pres">
      <dgm:prSet presAssocID="{EA03A9B8-283B-40D5-ADEF-FB6DA5E703B3}" presName="linNode" presStyleCnt="0"/>
      <dgm:spPr/>
    </dgm:pt>
    <dgm:pt modelId="{D7DADA54-8A25-4FFC-B6A4-15E121939EDE}" type="pres">
      <dgm:prSet presAssocID="{EA03A9B8-283B-40D5-ADEF-FB6DA5E703B3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802D1D-3A99-418E-ACCC-D1A779B10518}" type="pres">
      <dgm:prSet presAssocID="{41526E74-9C6C-4781-A70C-A7E2768E3B8B}" presName="sp" presStyleCnt="0"/>
      <dgm:spPr/>
    </dgm:pt>
    <dgm:pt modelId="{A8C69049-CC45-4220-9A8B-16C474F1A62C}" type="pres">
      <dgm:prSet presAssocID="{FCC23E39-050A-4EFA-AE84-640302C918CC}" presName="linNode" presStyleCnt="0"/>
      <dgm:spPr/>
    </dgm:pt>
    <dgm:pt modelId="{5F049792-D95D-4896-8FBD-7F86F9B607AD}" type="pres">
      <dgm:prSet presAssocID="{FCC23E39-050A-4EFA-AE84-640302C918CC}" presName="parentText" presStyleLbl="node1" presStyleIdx="4" presStyleCnt="5" custLinFactNeighborX="130" custLinFactNeighborY="-811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84529FA-EC2A-4C65-8735-B92B6005A0F9}" srcId="{B4579CFF-E58C-43AF-AC06-1D611D9FC436}" destId="{FCC23E39-050A-4EFA-AE84-640302C918CC}" srcOrd="4" destOrd="0" parTransId="{E9D71589-D7B3-4730-AC4D-DDF520E57024}" sibTransId="{A362027B-044F-4203-8E9B-54B4587BBED7}"/>
    <dgm:cxn modelId="{AA68E6FA-D239-4EFF-AF2B-DCA263BD9729}" type="presOf" srcId="{EA03A9B8-283B-40D5-ADEF-FB6DA5E703B3}" destId="{D7DADA54-8A25-4FFC-B6A4-15E121939EDE}" srcOrd="0" destOrd="0" presId="urn:microsoft.com/office/officeart/2005/8/layout/vList5"/>
    <dgm:cxn modelId="{987E7588-78CC-4958-8E13-D09011947AF5}" type="presOf" srcId="{FCC23E39-050A-4EFA-AE84-640302C918CC}" destId="{5F049792-D95D-4896-8FBD-7F86F9B607AD}" srcOrd="0" destOrd="0" presId="urn:microsoft.com/office/officeart/2005/8/layout/vList5"/>
    <dgm:cxn modelId="{255A1450-4431-458F-8A07-A4B650478447}" srcId="{B4579CFF-E58C-43AF-AC06-1D611D9FC436}" destId="{CB4B7F7D-79DD-445E-993C-7CFD4D5E94A5}" srcOrd="0" destOrd="0" parTransId="{EB279E3F-D374-426F-A5AF-A2B1334BCD79}" sibTransId="{BA6E60AE-F632-4A93-B949-9CE67536DA74}"/>
    <dgm:cxn modelId="{0E47199C-F447-4FB3-B57D-52906B252D44}" srcId="{B4579CFF-E58C-43AF-AC06-1D611D9FC436}" destId="{62BBADCB-1825-4527-A5F9-1AF24CA3AB4D}" srcOrd="2" destOrd="0" parTransId="{73AAC9E8-E44F-481C-A255-C82058C7D61A}" sibTransId="{4A4D2CE1-41D6-454B-91AD-DE776120E253}"/>
    <dgm:cxn modelId="{B02EB595-7EE7-4236-8562-F8CCD816FB18}" type="presOf" srcId="{CB4B7F7D-79DD-445E-993C-7CFD4D5E94A5}" destId="{72B6AD8A-09ED-4B4F-8995-F6302DE950B9}" srcOrd="0" destOrd="0" presId="urn:microsoft.com/office/officeart/2005/8/layout/vList5"/>
    <dgm:cxn modelId="{20E525AD-07B1-4A88-BE64-9F1A47E1DD41}" type="presOf" srcId="{58CD1A35-D039-42C5-AB7C-1A8C83678AE7}" destId="{09FB1614-2967-4FD9-B183-C4D4049C5E4C}" srcOrd="0" destOrd="0" presId="urn:microsoft.com/office/officeart/2005/8/layout/vList5"/>
    <dgm:cxn modelId="{5EFE6ECD-D839-483D-B1C3-184262E1DBC1}" type="presOf" srcId="{B4579CFF-E58C-43AF-AC06-1D611D9FC436}" destId="{0DF5F594-7A6A-40AB-B664-C02B7C0C1E10}" srcOrd="0" destOrd="0" presId="urn:microsoft.com/office/officeart/2005/8/layout/vList5"/>
    <dgm:cxn modelId="{F7ECABA8-33E6-4A59-B5FC-AD74084E3FA2}" srcId="{B4579CFF-E58C-43AF-AC06-1D611D9FC436}" destId="{EA03A9B8-283B-40D5-ADEF-FB6DA5E703B3}" srcOrd="3" destOrd="0" parTransId="{AC91C06D-6494-46DF-85C1-A2FFAE249DB4}" sibTransId="{41526E74-9C6C-4781-A70C-A7E2768E3B8B}"/>
    <dgm:cxn modelId="{A7849FDD-DE7A-402C-99EB-86193DD8C403}" type="presOf" srcId="{62BBADCB-1825-4527-A5F9-1AF24CA3AB4D}" destId="{23B9B10A-EA33-4004-9454-4A0B93C5EC6C}" srcOrd="0" destOrd="0" presId="urn:microsoft.com/office/officeart/2005/8/layout/vList5"/>
    <dgm:cxn modelId="{243A5CC4-5489-414B-A7B2-3C2E287B5A91}" srcId="{B4579CFF-E58C-43AF-AC06-1D611D9FC436}" destId="{58CD1A35-D039-42C5-AB7C-1A8C83678AE7}" srcOrd="1" destOrd="0" parTransId="{9427B89C-828D-43F2-9DC4-E9E92256B149}" sibTransId="{CEABA707-DB98-458B-952B-05233E1EFD25}"/>
    <dgm:cxn modelId="{F04C35DB-B949-4218-AF6E-03B8D102776A}" type="presParOf" srcId="{0DF5F594-7A6A-40AB-B664-C02B7C0C1E10}" destId="{5FDD7051-6533-41DB-9C78-0C93EC83742A}" srcOrd="0" destOrd="0" presId="urn:microsoft.com/office/officeart/2005/8/layout/vList5"/>
    <dgm:cxn modelId="{0B7D150D-CE73-4467-8B98-7DC7C8458B7E}" type="presParOf" srcId="{5FDD7051-6533-41DB-9C78-0C93EC83742A}" destId="{72B6AD8A-09ED-4B4F-8995-F6302DE950B9}" srcOrd="0" destOrd="0" presId="urn:microsoft.com/office/officeart/2005/8/layout/vList5"/>
    <dgm:cxn modelId="{7B3C0CB0-8120-49F2-9225-A06EA0E1A265}" type="presParOf" srcId="{0DF5F594-7A6A-40AB-B664-C02B7C0C1E10}" destId="{2EF548FC-AC01-43EC-80CA-2DEE84EC7431}" srcOrd="1" destOrd="0" presId="urn:microsoft.com/office/officeart/2005/8/layout/vList5"/>
    <dgm:cxn modelId="{F2BEE17F-6B8A-4CDF-9746-7C62F209BBB6}" type="presParOf" srcId="{0DF5F594-7A6A-40AB-B664-C02B7C0C1E10}" destId="{96D29CBE-C685-47A7-93DF-70BAC58275D2}" srcOrd="2" destOrd="0" presId="urn:microsoft.com/office/officeart/2005/8/layout/vList5"/>
    <dgm:cxn modelId="{5C48F989-77BA-41F4-9D09-58913C6798A7}" type="presParOf" srcId="{96D29CBE-C685-47A7-93DF-70BAC58275D2}" destId="{09FB1614-2967-4FD9-B183-C4D4049C5E4C}" srcOrd="0" destOrd="0" presId="urn:microsoft.com/office/officeart/2005/8/layout/vList5"/>
    <dgm:cxn modelId="{BA326191-6573-459E-B8E1-E5997EA4EFF3}" type="presParOf" srcId="{0DF5F594-7A6A-40AB-B664-C02B7C0C1E10}" destId="{0C5D5AD1-8246-46C1-8399-32D5E2A94B76}" srcOrd="3" destOrd="0" presId="urn:microsoft.com/office/officeart/2005/8/layout/vList5"/>
    <dgm:cxn modelId="{9F8C5D47-C544-4D53-B6B1-5614C55ABE13}" type="presParOf" srcId="{0DF5F594-7A6A-40AB-B664-C02B7C0C1E10}" destId="{FFA36C39-E8ED-4F8A-8BA5-C1665425E3D6}" srcOrd="4" destOrd="0" presId="urn:microsoft.com/office/officeart/2005/8/layout/vList5"/>
    <dgm:cxn modelId="{F8A0415F-A218-4698-98D3-55BB38F51541}" type="presParOf" srcId="{FFA36C39-E8ED-4F8A-8BA5-C1665425E3D6}" destId="{23B9B10A-EA33-4004-9454-4A0B93C5EC6C}" srcOrd="0" destOrd="0" presId="urn:microsoft.com/office/officeart/2005/8/layout/vList5"/>
    <dgm:cxn modelId="{FD4B8619-0173-487A-96E5-0A7851919F87}" type="presParOf" srcId="{0DF5F594-7A6A-40AB-B664-C02B7C0C1E10}" destId="{94B67F5A-8100-434E-8A4C-FF2955818709}" srcOrd="5" destOrd="0" presId="urn:microsoft.com/office/officeart/2005/8/layout/vList5"/>
    <dgm:cxn modelId="{B4F37FBA-17FA-42CC-A427-32F0BA6AFB56}" type="presParOf" srcId="{0DF5F594-7A6A-40AB-B664-C02B7C0C1E10}" destId="{EFE796B7-607F-44C2-85A3-059326C6DEC6}" srcOrd="6" destOrd="0" presId="urn:microsoft.com/office/officeart/2005/8/layout/vList5"/>
    <dgm:cxn modelId="{67E30D79-BD0B-4EDB-B591-29816EA8DD67}" type="presParOf" srcId="{EFE796B7-607F-44C2-85A3-059326C6DEC6}" destId="{D7DADA54-8A25-4FFC-B6A4-15E121939EDE}" srcOrd="0" destOrd="0" presId="urn:microsoft.com/office/officeart/2005/8/layout/vList5"/>
    <dgm:cxn modelId="{9359C70A-EAAF-45E7-B5AB-50DC67CBAA36}" type="presParOf" srcId="{0DF5F594-7A6A-40AB-B664-C02B7C0C1E10}" destId="{F1802D1D-3A99-418E-ACCC-D1A779B10518}" srcOrd="7" destOrd="0" presId="urn:microsoft.com/office/officeart/2005/8/layout/vList5"/>
    <dgm:cxn modelId="{8CBA5039-B030-48E9-B086-26B250EEC2E3}" type="presParOf" srcId="{0DF5F594-7A6A-40AB-B664-C02B7C0C1E10}" destId="{A8C69049-CC45-4220-9A8B-16C474F1A62C}" srcOrd="8" destOrd="0" presId="urn:microsoft.com/office/officeart/2005/8/layout/vList5"/>
    <dgm:cxn modelId="{D9328269-4962-401C-A167-A749BC607D1D}" type="presParOf" srcId="{A8C69049-CC45-4220-9A8B-16C474F1A62C}" destId="{5F049792-D95D-4896-8FBD-7F86F9B607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EA42CD7-E7D0-4709-925C-53577D61A84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7FF1C69-5623-4C4B-AD5B-E61238FFA68A}">
      <dgm:prSet phldrT="[Testo]" custT="1"/>
      <dgm:spPr/>
      <dgm:t>
        <a:bodyPr/>
        <a:lstStyle/>
        <a:p>
          <a:r>
            <a:rPr lang="it-IT" sz="2800" b="1" dirty="0" smtClean="0">
              <a:solidFill>
                <a:schemeClr val="bg1"/>
              </a:solidFill>
            </a:rPr>
            <a:t>Training</a:t>
          </a:r>
          <a:endParaRPr lang="it-IT" sz="2800" b="1" dirty="0">
            <a:solidFill>
              <a:schemeClr val="bg1"/>
            </a:solidFill>
          </a:endParaRPr>
        </a:p>
      </dgm:t>
    </dgm:pt>
    <dgm:pt modelId="{6F0B95D3-21DE-4D6E-8668-3EE630934D3D}" type="parTrans" cxnId="{AFBAF96A-B2D9-40D4-B934-0EA70FE324D0}">
      <dgm:prSet/>
      <dgm:spPr/>
      <dgm:t>
        <a:bodyPr/>
        <a:lstStyle/>
        <a:p>
          <a:endParaRPr lang="it-IT"/>
        </a:p>
      </dgm:t>
    </dgm:pt>
    <dgm:pt modelId="{9B1DD0FD-B821-4FE9-959E-A9296958A2A1}" type="sibTrans" cxnId="{AFBAF96A-B2D9-40D4-B934-0EA70FE324D0}">
      <dgm:prSet/>
      <dgm:spPr/>
      <dgm:t>
        <a:bodyPr/>
        <a:lstStyle/>
        <a:p>
          <a:endParaRPr lang="it-IT"/>
        </a:p>
      </dgm:t>
    </dgm:pt>
    <dgm:pt modelId="{05076195-DE44-4C16-B94F-56EECD249031}">
      <dgm:prSet phldrT="[Testo]"/>
      <dgm:spPr/>
      <dgm:t>
        <a:bodyPr/>
        <a:lstStyle/>
        <a:p>
          <a:r>
            <a:rPr lang="it-IT" dirty="0" smtClean="0"/>
            <a:t>Effetto positivo sulla depressione del paziente</a:t>
          </a:r>
          <a:endParaRPr lang="it-IT" dirty="0"/>
        </a:p>
      </dgm:t>
    </dgm:pt>
    <dgm:pt modelId="{9348DE5A-55E0-4A7E-AF50-8B6ADDAA02AD}" type="parTrans" cxnId="{69164895-5EEE-4537-8B88-74081A51ECFB}">
      <dgm:prSet/>
      <dgm:spPr/>
      <dgm:t>
        <a:bodyPr/>
        <a:lstStyle/>
        <a:p>
          <a:endParaRPr lang="it-IT"/>
        </a:p>
      </dgm:t>
    </dgm:pt>
    <dgm:pt modelId="{CAEB5D2C-2765-430A-84C0-6A5540EAB870}" type="sibTrans" cxnId="{69164895-5EEE-4537-8B88-74081A51ECFB}">
      <dgm:prSet/>
      <dgm:spPr/>
      <dgm:t>
        <a:bodyPr/>
        <a:lstStyle/>
        <a:p>
          <a:endParaRPr lang="it-IT"/>
        </a:p>
      </dgm:t>
    </dgm:pt>
    <dgm:pt modelId="{ABC5AF7E-EEFE-44AD-B772-A5233CDE3B6A}">
      <dgm:prSet phldrT="[Tes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it-IT" dirty="0" smtClean="0"/>
            <a:t>Non vengono allungati i tempi del colloquio</a:t>
          </a:r>
          <a:endParaRPr lang="it-IT" dirty="0"/>
        </a:p>
      </dgm:t>
    </dgm:pt>
    <dgm:pt modelId="{38E19613-1382-4F40-82A4-0A2CE852D721}" type="parTrans" cxnId="{B6F9FF0F-5A4C-4820-AD28-39B30ABFD48B}">
      <dgm:prSet/>
      <dgm:spPr/>
      <dgm:t>
        <a:bodyPr/>
        <a:lstStyle/>
        <a:p>
          <a:endParaRPr lang="it-IT"/>
        </a:p>
      </dgm:t>
    </dgm:pt>
    <dgm:pt modelId="{D9AC87E2-59B1-4970-B287-1C3C7C1CCB33}" type="sibTrans" cxnId="{B6F9FF0F-5A4C-4820-AD28-39B30ABFD48B}">
      <dgm:prSet/>
      <dgm:spPr/>
      <dgm:t>
        <a:bodyPr/>
        <a:lstStyle/>
        <a:p>
          <a:endParaRPr lang="it-IT"/>
        </a:p>
      </dgm:t>
    </dgm:pt>
    <dgm:pt modelId="{95A214AB-C1E4-4BF2-994B-E6B8251B8305}">
      <dgm:prSet phldrT="[Testo]"/>
      <dgm:spPr/>
      <dgm:t>
        <a:bodyPr/>
        <a:lstStyle/>
        <a:p>
          <a:r>
            <a:rPr lang="it-IT" dirty="0" smtClean="0"/>
            <a:t>Minore </a:t>
          </a:r>
          <a:r>
            <a:rPr lang="it-IT" dirty="0" err="1" smtClean="0"/>
            <a:t>burnout</a:t>
          </a:r>
          <a:r>
            <a:rPr lang="it-IT" dirty="0" smtClean="0"/>
            <a:t> nel personale medico</a:t>
          </a:r>
          <a:endParaRPr lang="it-IT" dirty="0"/>
        </a:p>
      </dgm:t>
    </dgm:pt>
    <dgm:pt modelId="{18C85B1F-17FA-471B-9CC2-5869BBF28CD9}" type="parTrans" cxnId="{3151893C-D137-406F-819F-FA98B97D7C3D}">
      <dgm:prSet/>
      <dgm:spPr/>
      <dgm:t>
        <a:bodyPr/>
        <a:lstStyle/>
        <a:p>
          <a:endParaRPr lang="it-IT"/>
        </a:p>
      </dgm:t>
    </dgm:pt>
    <dgm:pt modelId="{21677849-830E-4511-B888-0E1DECB57585}" type="sibTrans" cxnId="{3151893C-D137-406F-819F-FA98B97D7C3D}">
      <dgm:prSet/>
      <dgm:spPr/>
      <dgm:t>
        <a:bodyPr/>
        <a:lstStyle/>
        <a:p>
          <a:endParaRPr lang="it-IT"/>
        </a:p>
      </dgm:t>
    </dgm:pt>
    <dgm:pt modelId="{0BF8E244-9DC6-49CB-B4AC-B78F911F1F6A}">
      <dgm:prSet phldrT="[Testo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it-IT" dirty="0" smtClean="0"/>
            <a:t>Miglioramento dell’</a:t>
          </a:r>
          <a:r>
            <a:rPr lang="it-IT" dirty="0" err="1" smtClean="0"/>
            <a:t>outcome</a:t>
          </a:r>
          <a:r>
            <a:rPr lang="it-IT" dirty="0" smtClean="0"/>
            <a:t> dei pazienti</a:t>
          </a:r>
          <a:endParaRPr lang="it-IT" dirty="0"/>
        </a:p>
      </dgm:t>
    </dgm:pt>
    <dgm:pt modelId="{71A6EC63-CD07-430B-86BB-330418ED3DD7}" type="parTrans" cxnId="{59B21325-6464-4536-8F64-FB215C6C0B13}">
      <dgm:prSet/>
      <dgm:spPr/>
      <dgm:t>
        <a:bodyPr/>
        <a:lstStyle/>
        <a:p>
          <a:endParaRPr lang="it-IT"/>
        </a:p>
      </dgm:t>
    </dgm:pt>
    <dgm:pt modelId="{4B796C0F-1982-4293-B7B0-4CD9BEF0D54B}" type="sibTrans" cxnId="{59B21325-6464-4536-8F64-FB215C6C0B13}">
      <dgm:prSet/>
      <dgm:spPr/>
      <dgm:t>
        <a:bodyPr/>
        <a:lstStyle/>
        <a:p>
          <a:endParaRPr lang="it-IT"/>
        </a:p>
      </dgm:t>
    </dgm:pt>
    <dgm:pt modelId="{F4461AE3-007E-4C16-A7AA-E72CBAA08C3C}" type="pres">
      <dgm:prSet presAssocID="{7EA42CD7-E7D0-4709-925C-53577D61A84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35BC86B-AA03-46AA-B808-747191371F77}" type="pres">
      <dgm:prSet presAssocID="{07FF1C69-5623-4C4B-AD5B-E61238FFA68A}" presName="centerShape" presStyleLbl="node0" presStyleIdx="0" presStyleCnt="1"/>
      <dgm:spPr/>
      <dgm:t>
        <a:bodyPr/>
        <a:lstStyle/>
        <a:p>
          <a:endParaRPr lang="it-IT"/>
        </a:p>
      </dgm:t>
    </dgm:pt>
    <dgm:pt modelId="{646C0379-6CF7-4217-893A-28A093A31B21}" type="pres">
      <dgm:prSet presAssocID="{05076195-DE44-4C16-B94F-56EECD249031}" presName="node" presStyleLbl="node1" presStyleIdx="0" presStyleCnt="4" custScaleX="123924" custScaleY="12132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C5D83B-AE6C-482A-AE19-7CD98C358E02}" type="pres">
      <dgm:prSet presAssocID="{05076195-DE44-4C16-B94F-56EECD249031}" presName="dummy" presStyleCnt="0"/>
      <dgm:spPr/>
    </dgm:pt>
    <dgm:pt modelId="{D31E5290-AF2D-49B9-8735-E8CBDC587FFE}" type="pres">
      <dgm:prSet presAssocID="{CAEB5D2C-2765-430A-84C0-6A5540EAB870}" presName="sibTrans" presStyleLbl="sibTrans2D1" presStyleIdx="0" presStyleCnt="4" custLinFactNeighborX="1637" custLinFactNeighborY="-2620"/>
      <dgm:spPr/>
      <dgm:t>
        <a:bodyPr/>
        <a:lstStyle/>
        <a:p>
          <a:endParaRPr lang="it-IT"/>
        </a:p>
      </dgm:t>
    </dgm:pt>
    <dgm:pt modelId="{4A4CCAC4-14BF-48DA-A910-DB81D8F57200}" type="pres">
      <dgm:prSet presAssocID="{ABC5AF7E-EEFE-44AD-B772-A5233CDE3B6A}" presName="node" presStyleLbl="node1" presStyleIdx="1" presStyleCnt="4" custScaleX="130657" custScaleY="1288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1A223E-8592-4F80-89FA-765E1DE4234D}" type="pres">
      <dgm:prSet presAssocID="{ABC5AF7E-EEFE-44AD-B772-A5233CDE3B6A}" presName="dummy" presStyleCnt="0"/>
      <dgm:spPr/>
    </dgm:pt>
    <dgm:pt modelId="{BBE6515A-B414-4924-8508-095B44F0C338}" type="pres">
      <dgm:prSet presAssocID="{D9AC87E2-59B1-4970-B287-1C3C7C1CCB33}" presName="sibTrans" presStyleLbl="sibTrans2D1" presStyleIdx="1" presStyleCnt="4"/>
      <dgm:spPr/>
      <dgm:t>
        <a:bodyPr/>
        <a:lstStyle/>
        <a:p>
          <a:endParaRPr lang="it-IT"/>
        </a:p>
      </dgm:t>
    </dgm:pt>
    <dgm:pt modelId="{E934E66D-5210-4957-B1F9-D6679948B03E}" type="pres">
      <dgm:prSet presAssocID="{95A214AB-C1E4-4BF2-994B-E6B8251B8305}" presName="node" presStyleLbl="node1" presStyleIdx="2" presStyleCnt="4" custScaleX="123824" custScaleY="1254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DF6C4B-27D6-4DC5-A9D7-C79278B740F1}" type="pres">
      <dgm:prSet presAssocID="{95A214AB-C1E4-4BF2-994B-E6B8251B8305}" presName="dummy" presStyleCnt="0"/>
      <dgm:spPr/>
    </dgm:pt>
    <dgm:pt modelId="{AC24E80C-93FE-48C6-BFFC-F6BF53044888}" type="pres">
      <dgm:prSet presAssocID="{21677849-830E-4511-B888-0E1DECB57585}" presName="sibTrans" presStyleLbl="sibTrans2D1" presStyleIdx="2" presStyleCnt="4"/>
      <dgm:spPr/>
      <dgm:t>
        <a:bodyPr/>
        <a:lstStyle/>
        <a:p>
          <a:endParaRPr lang="it-IT"/>
        </a:p>
      </dgm:t>
    </dgm:pt>
    <dgm:pt modelId="{594815A9-968B-41D4-B27E-6309CEF36750}" type="pres">
      <dgm:prSet presAssocID="{0BF8E244-9DC6-49CB-B4AC-B78F911F1F6A}" presName="node" presStyleLbl="node1" presStyleIdx="3" presStyleCnt="4" custScaleX="127464" custScaleY="1269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5C89D8-BE1B-4EB3-B0BA-4B6CB36B2BA4}" type="pres">
      <dgm:prSet presAssocID="{0BF8E244-9DC6-49CB-B4AC-B78F911F1F6A}" presName="dummy" presStyleCnt="0"/>
      <dgm:spPr/>
    </dgm:pt>
    <dgm:pt modelId="{FFFBBD9E-99C9-4380-9AA1-687FD56504EC}" type="pres">
      <dgm:prSet presAssocID="{4B796C0F-1982-4293-B7B0-4CD9BEF0D54B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C531C563-B4DF-44A4-B2E4-814754DC79F5}" type="presOf" srcId="{05076195-DE44-4C16-B94F-56EECD249031}" destId="{646C0379-6CF7-4217-893A-28A093A31B21}" srcOrd="0" destOrd="0" presId="urn:microsoft.com/office/officeart/2005/8/layout/radial6"/>
    <dgm:cxn modelId="{01FF9FD9-90F9-4BDE-B846-598377CA9A21}" type="presOf" srcId="{7EA42CD7-E7D0-4709-925C-53577D61A840}" destId="{F4461AE3-007E-4C16-A7AA-E72CBAA08C3C}" srcOrd="0" destOrd="0" presId="urn:microsoft.com/office/officeart/2005/8/layout/radial6"/>
    <dgm:cxn modelId="{E62AB46B-36F5-4C9D-99B0-C7FC65BFE1F1}" type="presOf" srcId="{95A214AB-C1E4-4BF2-994B-E6B8251B8305}" destId="{E934E66D-5210-4957-B1F9-D6679948B03E}" srcOrd="0" destOrd="0" presId="urn:microsoft.com/office/officeart/2005/8/layout/radial6"/>
    <dgm:cxn modelId="{9DE80159-DA15-4C23-885A-DCE2F09CA8CC}" type="presOf" srcId="{CAEB5D2C-2765-430A-84C0-6A5540EAB870}" destId="{D31E5290-AF2D-49B9-8735-E8CBDC587FFE}" srcOrd="0" destOrd="0" presId="urn:microsoft.com/office/officeart/2005/8/layout/radial6"/>
    <dgm:cxn modelId="{3151893C-D137-406F-819F-FA98B97D7C3D}" srcId="{07FF1C69-5623-4C4B-AD5B-E61238FFA68A}" destId="{95A214AB-C1E4-4BF2-994B-E6B8251B8305}" srcOrd="2" destOrd="0" parTransId="{18C85B1F-17FA-471B-9CC2-5869BBF28CD9}" sibTransId="{21677849-830E-4511-B888-0E1DECB57585}"/>
    <dgm:cxn modelId="{13AB6728-F580-4B5E-9182-48388CC0AD9D}" type="presOf" srcId="{ABC5AF7E-EEFE-44AD-B772-A5233CDE3B6A}" destId="{4A4CCAC4-14BF-48DA-A910-DB81D8F57200}" srcOrd="0" destOrd="0" presId="urn:microsoft.com/office/officeart/2005/8/layout/radial6"/>
    <dgm:cxn modelId="{FDD26FB8-3E90-4F4E-A141-13F71D7B9C87}" type="presOf" srcId="{D9AC87E2-59B1-4970-B287-1C3C7C1CCB33}" destId="{BBE6515A-B414-4924-8508-095B44F0C338}" srcOrd="0" destOrd="0" presId="urn:microsoft.com/office/officeart/2005/8/layout/radial6"/>
    <dgm:cxn modelId="{69164895-5EEE-4537-8B88-74081A51ECFB}" srcId="{07FF1C69-5623-4C4B-AD5B-E61238FFA68A}" destId="{05076195-DE44-4C16-B94F-56EECD249031}" srcOrd="0" destOrd="0" parTransId="{9348DE5A-55E0-4A7E-AF50-8B6ADDAA02AD}" sibTransId="{CAEB5D2C-2765-430A-84C0-6A5540EAB870}"/>
    <dgm:cxn modelId="{AFBAF96A-B2D9-40D4-B934-0EA70FE324D0}" srcId="{7EA42CD7-E7D0-4709-925C-53577D61A840}" destId="{07FF1C69-5623-4C4B-AD5B-E61238FFA68A}" srcOrd="0" destOrd="0" parTransId="{6F0B95D3-21DE-4D6E-8668-3EE630934D3D}" sibTransId="{9B1DD0FD-B821-4FE9-959E-A9296958A2A1}"/>
    <dgm:cxn modelId="{9C2FF4F2-E238-44D5-B89F-69BB9ABAE4A6}" type="presOf" srcId="{07FF1C69-5623-4C4B-AD5B-E61238FFA68A}" destId="{C35BC86B-AA03-46AA-B808-747191371F77}" srcOrd="0" destOrd="0" presId="urn:microsoft.com/office/officeart/2005/8/layout/radial6"/>
    <dgm:cxn modelId="{B6F9FF0F-5A4C-4820-AD28-39B30ABFD48B}" srcId="{07FF1C69-5623-4C4B-AD5B-E61238FFA68A}" destId="{ABC5AF7E-EEFE-44AD-B772-A5233CDE3B6A}" srcOrd="1" destOrd="0" parTransId="{38E19613-1382-4F40-82A4-0A2CE852D721}" sibTransId="{D9AC87E2-59B1-4970-B287-1C3C7C1CCB33}"/>
    <dgm:cxn modelId="{266CB05A-DF84-4860-9CDF-F2CA2D704168}" type="presOf" srcId="{0BF8E244-9DC6-49CB-B4AC-B78F911F1F6A}" destId="{594815A9-968B-41D4-B27E-6309CEF36750}" srcOrd="0" destOrd="0" presId="urn:microsoft.com/office/officeart/2005/8/layout/radial6"/>
    <dgm:cxn modelId="{16C870F0-EF07-4189-9A76-1C4910EE2CBC}" type="presOf" srcId="{4B796C0F-1982-4293-B7B0-4CD9BEF0D54B}" destId="{FFFBBD9E-99C9-4380-9AA1-687FD56504EC}" srcOrd="0" destOrd="0" presId="urn:microsoft.com/office/officeart/2005/8/layout/radial6"/>
    <dgm:cxn modelId="{AD4F5C2E-3ACB-47A0-AE6E-0DB4B49B1AA8}" type="presOf" srcId="{21677849-830E-4511-B888-0E1DECB57585}" destId="{AC24E80C-93FE-48C6-BFFC-F6BF53044888}" srcOrd="0" destOrd="0" presId="urn:microsoft.com/office/officeart/2005/8/layout/radial6"/>
    <dgm:cxn modelId="{59B21325-6464-4536-8F64-FB215C6C0B13}" srcId="{07FF1C69-5623-4C4B-AD5B-E61238FFA68A}" destId="{0BF8E244-9DC6-49CB-B4AC-B78F911F1F6A}" srcOrd="3" destOrd="0" parTransId="{71A6EC63-CD07-430B-86BB-330418ED3DD7}" sibTransId="{4B796C0F-1982-4293-B7B0-4CD9BEF0D54B}"/>
    <dgm:cxn modelId="{FDAEEC6C-FBAE-460D-A8D3-25798F780245}" type="presParOf" srcId="{F4461AE3-007E-4C16-A7AA-E72CBAA08C3C}" destId="{C35BC86B-AA03-46AA-B808-747191371F77}" srcOrd="0" destOrd="0" presId="urn:microsoft.com/office/officeart/2005/8/layout/radial6"/>
    <dgm:cxn modelId="{A4C54C58-90BD-46F8-8890-042F8714BE00}" type="presParOf" srcId="{F4461AE3-007E-4C16-A7AA-E72CBAA08C3C}" destId="{646C0379-6CF7-4217-893A-28A093A31B21}" srcOrd="1" destOrd="0" presId="urn:microsoft.com/office/officeart/2005/8/layout/radial6"/>
    <dgm:cxn modelId="{070CB117-42A6-46A6-8E34-6E22F5C82541}" type="presParOf" srcId="{F4461AE3-007E-4C16-A7AA-E72CBAA08C3C}" destId="{56C5D83B-AE6C-482A-AE19-7CD98C358E02}" srcOrd="2" destOrd="0" presId="urn:microsoft.com/office/officeart/2005/8/layout/radial6"/>
    <dgm:cxn modelId="{ABA5B766-629A-4DCC-B32C-CF66E7573983}" type="presParOf" srcId="{F4461AE3-007E-4C16-A7AA-E72CBAA08C3C}" destId="{D31E5290-AF2D-49B9-8735-E8CBDC587FFE}" srcOrd="3" destOrd="0" presId="urn:microsoft.com/office/officeart/2005/8/layout/radial6"/>
    <dgm:cxn modelId="{C02E5A70-559F-47FE-ACF2-493498497B1B}" type="presParOf" srcId="{F4461AE3-007E-4C16-A7AA-E72CBAA08C3C}" destId="{4A4CCAC4-14BF-48DA-A910-DB81D8F57200}" srcOrd="4" destOrd="0" presId="urn:microsoft.com/office/officeart/2005/8/layout/radial6"/>
    <dgm:cxn modelId="{7300B1C5-6203-4DB9-8ECA-58F4876A8629}" type="presParOf" srcId="{F4461AE3-007E-4C16-A7AA-E72CBAA08C3C}" destId="{9D1A223E-8592-4F80-89FA-765E1DE4234D}" srcOrd="5" destOrd="0" presId="urn:microsoft.com/office/officeart/2005/8/layout/radial6"/>
    <dgm:cxn modelId="{8CA17382-CB38-4957-9F4B-9500DBAD2631}" type="presParOf" srcId="{F4461AE3-007E-4C16-A7AA-E72CBAA08C3C}" destId="{BBE6515A-B414-4924-8508-095B44F0C338}" srcOrd="6" destOrd="0" presId="urn:microsoft.com/office/officeart/2005/8/layout/radial6"/>
    <dgm:cxn modelId="{84C220C5-F054-46AE-9EB7-572EF3698C7D}" type="presParOf" srcId="{F4461AE3-007E-4C16-A7AA-E72CBAA08C3C}" destId="{E934E66D-5210-4957-B1F9-D6679948B03E}" srcOrd="7" destOrd="0" presId="urn:microsoft.com/office/officeart/2005/8/layout/radial6"/>
    <dgm:cxn modelId="{09EE0B87-0FCC-4795-9CD9-151AA40F1D34}" type="presParOf" srcId="{F4461AE3-007E-4C16-A7AA-E72CBAA08C3C}" destId="{F8DF6C4B-27D6-4DC5-A9D7-C79278B740F1}" srcOrd="8" destOrd="0" presId="urn:microsoft.com/office/officeart/2005/8/layout/radial6"/>
    <dgm:cxn modelId="{60028912-A89F-42E2-A074-76CC300A236C}" type="presParOf" srcId="{F4461AE3-007E-4C16-A7AA-E72CBAA08C3C}" destId="{AC24E80C-93FE-48C6-BFFC-F6BF53044888}" srcOrd="9" destOrd="0" presId="urn:microsoft.com/office/officeart/2005/8/layout/radial6"/>
    <dgm:cxn modelId="{C73F61FE-4FC6-4EC8-81BB-F5A6D9D333C2}" type="presParOf" srcId="{F4461AE3-007E-4C16-A7AA-E72CBAA08C3C}" destId="{594815A9-968B-41D4-B27E-6309CEF36750}" srcOrd="10" destOrd="0" presId="urn:microsoft.com/office/officeart/2005/8/layout/radial6"/>
    <dgm:cxn modelId="{1DF71E72-C60E-4725-A782-0AA6A0D79648}" type="presParOf" srcId="{F4461AE3-007E-4C16-A7AA-E72CBAA08C3C}" destId="{F85C89D8-BE1B-4EB3-B0BA-4B6CB36B2BA4}" srcOrd="11" destOrd="0" presId="urn:microsoft.com/office/officeart/2005/8/layout/radial6"/>
    <dgm:cxn modelId="{5AC461F5-1A10-45A9-B11E-DDEABC3792C5}" type="presParOf" srcId="{F4461AE3-007E-4C16-A7AA-E72CBAA08C3C}" destId="{FFFBBD9E-99C9-4380-9AA1-687FD56504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6B455E-FB55-450D-8DF3-7724F920515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541DFC2-21B5-49EF-B70B-795DF2814AD1}">
      <dgm:prSet/>
      <dgm:spPr/>
      <dgm:t>
        <a:bodyPr/>
        <a:lstStyle/>
        <a:p>
          <a:pPr rtl="0"/>
          <a:r>
            <a:rPr lang="it-IT" smtClean="0"/>
            <a:t>Ansia</a:t>
          </a:r>
          <a:endParaRPr lang="it-IT"/>
        </a:p>
      </dgm:t>
    </dgm:pt>
    <dgm:pt modelId="{4CE03F49-A7A6-44FB-94D8-293F0B809620}" type="parTrans" cxnId="{CCB81B73-836F-48FB-B7D2-227A7DA20C82}">
      <dgm:prSet/>
      <dgm:spPr/>
      <dgm:t>
        <a:bodyPr/>
        <a:lstStyle/>
        <a:p>
          <a:endParaRPr lang="it-IT"/>
        </a:p>
      </dgm:t>
    </dgm:pt>
    <dgm:pt modelId="{6C34E09C-860D-44D2-B931-8AD59E7843A2}" type="sibTrans" cxnId="{CCB81B73-836F-48FB-B7D2-227A7DA20C82}">
      <dgm:prSet/>
      <dgm:spPr/>
      <dgm:t>
        <a:bodyPr/>
        <a:lstStyle/>
        <a:p>
          <a:endParaRPr lang="it-IT"/>
        </a:p>
      </dgm:t>
    </dgm:pt>
    <dgm:pt modelId="{D049CCFE-7329-4F9F-B4FF-CADAF54ED764}">
      <dgm:prSet/>
      <dgm:spPr/>
      <dgm:t>
        <a:bodyPr/>
        <a:lstStyle/>
        <a:p>
          <a:pPr rtl="0"/>
          <a:r>
            <a:rPr lang="it-IT" dirty="0" smtClean="0"/>
            <a:t>Depressione </a:t>
          </a:r>
          <a:endParaRPr lang="it-IT" dirty="0"/>
        </a:p>
      </dgm:t>
    </dgm:pt>
    <dgm:pt modelId="{12FE1458-52E8-48FD-A0D2-43676FEF789D}" type="parTrans" cxnId="{03E12E70-553B-4174-B485-58305FBC7AA7}">
      <dgm:prSet/>
      <dgm:spPr/>
      <dgm:t>
        <a:bodyPr/>
        <a:lstStyle/>
        <a:p>
          <a:endParaRPr lang="it-IT"/>
        </a:p>
      </dgm:t>
    </dgm:pt>
    <dgm:pt modelId="{58136295-0F34-42CC-A8DE-A5466DFC0EB4}" type="sibTrans" cxnId="{03E12E70-553B-4174-B485-58305FBC7AA7}">
      <dgm:prSet/>
      <dgm:spPr/>
      <dgm:t>
        <a:bodyPr/>
        <a:lstStyle/>
        <a:p>
          <a:endParaRPr lang="it-IT"/>
        </a:p>
      </dgm:t>
    </dgm:pt>
    <dgm:pt modelId="{B7A43378-40A2-4738-A0B7-7F4F96E0F1C5}">
      <dgm:prSet/>
      <dgm:spPr/>
      <dgm:t>
        <a:bodyPr/>
        <a:lstStyle/>
        <a:p>
          <a:pPr rtl="0"/>
          <a:r>
            <a:rPr lang="it-IT" dirty="0" smtClean="0"/>
            <a:t>Capacità decisionale</a:t>
          </a:r>
          <a:endParaRPr lang="it-IT" dirty="0"/>
        </a:p>
      </dgm:t>
    </dgm:pt>
    <dgm:pt modelId="{EA6C3EB6-27E2-4533-A429-882CD581DADE}" type="parTrans" cxnId="{6DF32464-DB1E-477D-B390-6238327748EA}">
      <dgm:prSet/>
      <dgm:spPr/>
      <dgm:t>
        <a:bodyPr/>
        <a:lstStyle/>
        <a:p>
          <a:endParaRPr lang="it-IT"/>
        </a:p>
      </dgm:t>
    </dgm:pt>
    <dgm:pt modelId="{D829239C-8C1C-4910-96E0-7F15DC6FFDEC}" type="sibTrans" cxnId="{6DF32464-DB1E-477D-B390-6238327748EA}">
      <dgm:prSet/>
      <dgm:spPr/>
      <dgm:t>
        <a:bodyPr/>
        <a:lstStyle/>
        <a:p>
          <a:endParaRPr lang="it-IT"/>
        </a:p>
      </dgm:t>
    </dgm:pt>
    <dgm:pt modelId="{2AF80B89-185C-405A-A675-8805768D2932}">
      <dgm:prSet/>
      <dgm:spPr/>
      <dgm:t>
        <a:bodyPr/>
        <a:lstStyle/>
        <a:p>
          <a:pPr rtl="0"/>
          <a:r>
            <a:rPr lang="it-IT" dirty="0" smtClean="0"/>
            <a:t>Adattamento alla malattia del paziente </a:t>
          </a:r>
          <a:endParaRPr lang="it-IT" dirty="0"/>
        </a:p>
      </dgm:t>
    </dgm:pt>
    <dgm:pt modelId="{2BD8407E-1863-4464-97ED-B07FDD9960F3}" type="parTrans" cxnId="{3E38D585-B569-4828-BD53-CDE310BCDF95}">
      <dgm:prSet/>
      <dgm:spPr/>
      <dgm:t>
        <a:bodyPr/>
        <a:lstStyle/>
        <a:p>
          <a:endParaRPr lang="it-IT"/>
        </a:p>
      </dgm:t>
    </dgm:pt>
    <dgm:pt modelId="{44E33D3C-CAEF-4C98-A403-DCC84A8B8978}" type="sibTrans" cxnId="{3E38D585-B569-4828-BD53-CDE310BCDF95}">
      <dgm:prSet/>
      <dgm:spPr/>
      <dgm:t>
        <a:bodyPr/>
        <a:lstStyle/>
        <a:p>
          <a:endParaRPr lang="it-IT"/>
        </a:p>
      </dgm:t>
    </dgm:pt>
    <dgm:pt modelId="{5F4345E5-7829-4257-A6DF-5945970AF608}" type="pres">
      <dgm:prSet presAssocID="{516B455E-FB55-450D-8DF3-7724F92051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E300A93-A238-4155-A764-1824F766E0E3}" type="pres">
      <dgm:prSet presAssocID="{E541DFC2-21B5-49EF-B70B-795DF2814AD1}" presName="root" presStyleCnt="0"/>
      <dgm:spPr/>
    </dgm:pt>
    <dgm:pt modelId="{AA0B51A8-17E4-4763-AAF6-19BFB83BEFA8}" type="pres">
      <dgm:prSet presAssocID="{E541DFC2-21B5-49EF-B70B-795DF2814AD1}" presName="rootComposite" presStyleCnt="0"/>
      <dgm:spPr/>
    </dgm:pt>
    <dgm:pt modelId="{84B0A004-D6F1-4558-8563-417E1944F1A7}" type="pres">
      <dgm:prSet presAssocID="{E541DFC2-21B5-49EF-B70B-795DF2814AD1}" presName="rootText" presStyleLbl="node1" presStyleIdx="0" presStyleCnt="4"/>
      <dgm:spPr/>
      <dgm:t>
        <a:bodyPr/>
        <a:lstStyle/>
        <a:p>
          <a:endParaRPr lang="it-IT"/>
        </a:p>
      </dgm:t>
    </dgm:pt>
    <dgm:pt modelId="{AAB8A627-B5B6-43F5-8355-445F0B34E20F}" type="pres">
      <dgm:prSet presAssocID="{E541DFC2-21B5-49EF-B70B-795DF2814AD1}" presName="rootConnector" presStyleLbl="node1" presStyleIdx="0" presStyleCnt="4"/>
      <dgm:spPr/>
      <dgm:t>
        <a:bodyPr/>
        <a:lstStyle/>
        <a:p>
          <a:endParaRPr lang="it-IT"/>
        </a:p>
      </dgm:t>
    </dgm:pt>
    <dgm:pt modelId="{64BAE248-8BF8-47A7-9D23-2DFE436C28E4}" type="pres">
      <dgm:prSet presAssocID="{E541DFC2-21B5-49EF-B70B-795DF2814AD1}" presName="childShape" presStyleCnt="0"/>
      <dgm:spPr/>
    </dgm:pt>
    <dgm:pt modelId="{F4AD1308-33C0-4B38-8187-F2382DE6AA3A}" type="pres">
      <dgm:prSet presAssocID="{D049CCFE-7329-4F9F-B4FF-CADAF54ED764}" presName="root" presStyleCnt="0"/>
      <dgm:spPr/>
    </dgm:pt>
    <dgm:pt modelId="{9A2EFBA1-7F3D-479E-90DD-DA0547D6FF1F}" type="pres">
      <dgm:prSet presAssocID="{D049CCFE-7329-4F9F-B4FF-CADAF54ED764}" presName="rootComposite" presStyleCnt="0"/>
      <dgm:spPr/>
    </dgm:pt>
    <dgm:pt modelId="{AAAB755C-E944-49F5-8E55-40E6039DFD81}" type="pres">
      <dgm:prSet presAssocID="{D049CCFE-7329-4F9F-B4FF-CADAF54ED764}" presName="rootText" presStyleLbl="node1" presStyleIdx="1" presStyleCnt="4"/>
      <dgm:spPr/>
      <dgm:t>
        <a:bodyPr/>
        <a:lstStyle/>
        <a:p>
          <a:endParaRPr lang="it-IT"/>
        </a:p>
      </dgm:t>
    </dgm:pt>
    <dgm:pt modelId="{D1857D5A-40D7-4BF5-A2C7-9DE53F7FB50B}" type="pres">
      <dgm:prSet presAssocID="{D049CCFE-7329-4F9F-B4FF-CADAF54ED764}" presName="rootConnector" presStyleLbl="node1" presStyleIdx="1" presStyleCnt="4"/>
      <dgm:spPr/>
      <dgm:t>
        <a:bodyPr/>
        <a:lstStyle/>
        <a:p>
          <a:endParaRPr lang="it-IT"/>
        </a:p>
      </dgm:t>
    </dgm:pt>
    <dgm:pt modelId="{25EE12E1-B92B-4539-BF8E-EEBA70CB6504}" type="pres">
      <dgm:prSet presAssocID="{D049CCFE-7329-4F9F-B4FF-CADAF54ED764}" presName="childShape" presStyleCnt="0"/>
      <dgm:spPr/>
    </dgm:pt>
    <dgm:pt modelId="{651E88BC-7976-4BBA-BCAF-B5413BB64ECA}" type="pres">
      <dgm:prSet presAssocID="{B7A43378-40A2-4738-A0B7-7F4F96E0F1C5}" presName="root" presStyleCnt="0"/>
      <dgm:spPr/>
    </dgm:pt>
    <dgm:pt modelId="{C0EB84D6-89DE-44D2-8DBD-483A3553F8D8}" type="pres">
      <dgm:prSet presAssocID="{B7A43378-40A2-4738-A0B7-7F4F96E0F1C5}" presName="rootComposite" presStyleCnt="0"/>
      <dgm:spPr/>
    </dgm:pt>
    <dgm:pt modelId="{1B0C802B-4241-4518-86CC-C78464C4CE0E}" type="pres">
      <dgm:prSet presAssocID="{B7A43378-40A2-4738-A0B7-7F4F96E0F1C5}" presName="rootText" presStyleLbl="node1" presStyleIdx="2" presStyleCnt="4"/>
      <dgm:spPr/>
      <dgm:t>
        <a:bodyPr/>
        <a:lstStyle/>
        <a:p>
          <a:endParaRPr lang="it-IT"/>
        </a:p>
      </dgm:t>
    </dgm:pt>
    <dgm:pt modelId="{916BA6F5-AB70-426C-B718-4AFCAABE64C6}" type="pres">
      <dgm:prSet presAssocID="{B7A43378-40A2-4738-A0B7-7F4F96E0F1C5}" presName="rootConnector" presStyleLbl="node1" presStyleIdx="2" presStyleCnt="4"/>
      <dgm:spPr/>
      <dgm:t>
        <a:bodyPr/>
        <a:lstStyle/>
        <a:p>
          <a:endParaRPr lang="it-IT"/>
        </a:p>
      </dgm:t>
    </dgm:pt>
    <dgm:pt modelId="{3404015E-ACFF-4ACC-80F3-E0D48A55CE51}" type="pres">
      <dgm:prSet presAssocID="{B7A43378-40A2-4738-A0B7-7F4F96E0F1C5}" presName="childShape" presStyleCnt="0"/>
      <dgm:spPr/>
    </dgm:pt>
    <dgm:pt modelId="{C344E80E-B3E4-489B-A4A4-9D0BCBE4E26F}" type="pres">
      <dgm:prSet presAssocID="{2AF80B89-185C-405A-A675-8805768D2932}" presName="root" presStyleCnt="0"/>
      <dgm:spPr/>
    </dgm:pt>
    <dgm:pt modelId="{928899DA-8ABB-434E-8F58-C6343DFBA304}" type="pres">
      <dgm:prSet presAssocID="{2AF80B89-185C-405A-A675-8805768D2932}" presName="rootComposite" presStyleCnt="0"/>
      <dgm:spPr/>
    </dgm:pt>
    <dgm:pt modelId="{9EF652BD-0C73-4F28-9706-90D195525D5F}" type="pres">
      <dgm:prSet presAssocID="{2AF80B89-185C-405A-A675-8805768D2932}" presName="rootText" presStyleLbl="node1" presStyleIdx="3" presStyleCnt="4"/>
      <dgm:spPr/>
      <dgm:t>
        <a:bodyPr/>
        <a:lstStyle/>
        <a:p>
          <a:endParaRPr lang="it-IT"/>
        </a:p>
      </dgm:t>
    </dgm:pt>
    <dgm:pt modelId="{AC3045E6-7D37-464A-A8A1-395D98FE70A8}" type="pres">
      <dgm:prSet presAssocID="{2AF80B89-185C-405A-A675-8805768D2932}" presName="rootConnector" presStyleLbl="node1" presStyleIdx="3" presStyleCnt="4"/>
      <dgm:spPr/>
      <dgm:t>
        <a:bodyPr/>
        <a:lstStyle/>
        <a:p>
          <a:endParaRPr lang="it-IT"/>
        </a:p>
      </dgm:t>
    </dgm:pt>
    <dgm:pt modelId="{C838F26A-9A3D-46A5-9A30-8CECE485A075}" type="pres">
      <dgm:prSet presAssocID="{2AF80B89-185C-405A-A675-8805768D2932}" presName="childShape" presStyleCnt="0"/>
      <dgm:spPr/>
    </dgm:pt>
  </dgm:ptLst>
  <dgm:cxnLst>
    <dgm:cxn modelId="{516893BB-C604-4F63-968B-2FDF743B7399}" type="presOf" srcId="{B7A43378-40A2-4738-A0B7-7F4F96E0F1C5}" destId="{1B0C802B-4241-4518-86CC-C78464C4CE0E}" srcOrd="0" destOrd="0" presId="urn:microsoft.com/office/officeart/2005/8/layout/hierarchy3"/>
    <dgm:cxn modelId="{ACBEB2FA-D75F-488A-9CCE-2E36C57BE2F6}" type="presOf" srcId="{2AF80B89-185C-405A-A675-8805768D2932}" destId="{AC3045E6-7D37-464A-A8A1-395D98FE70A8}" srcOrd="1" destOrd="0" presId="urn:microsoft.com/office/officeart/2005/8/layout/hierarchy3"/>
    <dgm:cxn modelId="{4066F8BD-B543-4E83-84F9-B77368BD42AB}" type="presOf" srcId="{516B455E-FB55-450D-8DF3-7724F9205159}" destId="{5F4345E5-7829-4257-A6DF-5945970AF608}" srcOrd="0" destOrd="0" presId="urn:microsoft.com/office/officeart/2005/8/layout/hierarchy3"/>
    <dgm:cxn modelId="{E7B22648-9F66-41D4-BFFB-6AA2A4C10E17}" type="presOf" srcId="{B7A43378-40A2-4738-A0B7-7F4F96E0F1C5}" destId="{916BA6F5-AB70-426C-B718-4AFCAABE64C6}" srcOrd="1" destOrd="0" presId="urn:microsoft.com/office/officeart/2005/8/layout/hierarchy3"/>
    <dgm:cxn modelId="{CCB81B73-836F-48FB-B7D2-227A7DA20C82}" srcId="{516B455E-FB55-450D-8DF3-7724F9205159}" destId="{E541DFC2-21B5-49EF-B70B-795DF2814AD1}" srcOrd="0" destOrd="0" parTransId="{4CE03F49-A7A6-44FB-94D8-293F0B809620}" sibTransId="{6C34E09C-860D-44D2-B931-8AD59E7843A2}"/>
    <dgm:cxn modelId="{4DE5156F-7074-4012-87B5-7D8B6E9F2D84}" type="presOf" srcId="{E541DFC2-21B5-49EF-B70B-795DF2814AD1}" destId="{84B0A004-D6F1-4558-8563-417E1944F1A7}" srcOrd="0" destOrd="0" presId="urn:microsoft.com/office/officeart/2005/8/layout/hierarchy3"/>
    <dgm:cxn modelId="{C3D3C08D-9896-43A0-8F39-70A9AD4C6BA6}" type="presOf" srcId="{D049CCFE-7329-4F9F-B4FF-CADAF54ED764}" destId="{AAAB755C-E944-49F5-8E55-40E6039DFD81}" srcOrd="0" destOrd="0" presId="urn:microsoft.com/office/officeart/2005/8/layout/hierarchy3"/>
    <dgm:cxn modelId="{F4309925-F3FE-4C67-B490-5C708F18B667}" type="presOf" srcId="{2AF80B89-185C-405A-A675-8805768D2932}" destId="{9EF652BD-0C73-4F28-9706-90D195525D5F}" srcOrd="0" destOrd="0" presId="urn:microsoft.com/office/officeart/2005/8/layout/hierarchy3"/>
    <dgm:cxn modelId="{03E12E70-553B-4174-B485-58305FBC7AA7}" srcId="{516B455E-FB55-450D-8DF3-7724F9205159}" destId="{D049CCFE-7329-4F9F-B4FF-CADAF54ED764}" srcOrd="1" destOrd="0" parTransId="{12FE1458-52E8-48FD-A0D2-43676FEF789D}" sibTransId="{58136295-0F34-42CC-A8DE-A5466DFC0EB4}"/>
    <dgm:cxn modelId="{3E38D585-B569-4828-BD53-CDE310BCDF95}" srcId="{516B455E-FB55-450D-8DF3-7724F9205159}" destId="{2AF80B89-185C-405A-A675-8805768D2932}" srcOrd="3" destOrd="0" parTransId="{2BD8407E-1863-4464-97ED-B07FDD9960F3}" sibTransId="{44E33D3C-CAEF-4C98-A403-DCC84A8B8978}"/>
    <dgm:cxn modelId="{6C610911-518F-4A42-B0EA-A2B6279093E6}" type="presOf" srcId="{E541DFC2-21B5-49EF-B70B-795DF2814AD1}" destId="{AAB8A627-B5B6-43F5-8355-445F0B34E20F}" srcOrd="1" destOrd="0" presId="urn:microsoft.com/office/officeart/2005/8/layout/hierarchy3"/>
    <dgm:cxn modelId="{B28C641D-69DF-4CF6-8809-47B2F7F81C5F}" type="presOf" srcId="{D049CCFE-7329-4F9F-B4FF-CADAF54ED764}" destId="{D1857D5A-40D7-4BF5-A2C7-9DE53F7FB50B}" srcOrd="1" destOrd="0" presId="urn:microsoft.com/office/officeart/2005/8/layout/hierarchy3"/>
    <dgm:cxn modelId="{6DF32464-DB1E-477D-B390-6238327748EA}" srcId="{516B455E-FB55-450D-8DF3-7724F9205159}" destId="{B7A43378-40A2-4738-A0B7-7F4F96E0F1C5}" srcOrd="2" destOrd="0" parTransId="{EA6C3EB6-27E2-4533-A429-882CD581DADE}" sibTransId="{D829239C-8C1C-4910-96E0-7F15DC6FFDEC}"/>
    <dgm:cxn modelId="{DBC50209-0BA3-4FDD-AF26-5F2446174F05}" type="presParOf" srcId="{5F4345E5-7829-4257-A6DF-5945970AF608}" destId="{2E300A93-A238-4155-A764-1824F766E0E3}" srcOrd="0" destOrd="0" presId="urn:microsoft.com/office/officeart/2005/8/layout/hierarchy3"/>
    <dgm:cxn modelId="{36C4AC8D-C2D5-40B2-BDDD-29BD33BF3787}" type="presParOf" srcId="{2E300A93-A238-4155-A764-1824F766E0E3}" destId="{AA0B51A8-17E4-4763-AAF6-19BFB83BEFA8}" srcOrd="0" destOrd="0" presId="urn:microsoft.com/office/officeart/2005/8/layout/hierarchy3"/>
    <dgm:cxn modelId="{6166EDE0-3BA8-46FE-8DAE-C5636E7BC626}" type="presParOf" srcId="{AA0B51A8-17E4-4763-AAF6-19BFB83BEFA8}" destId="{84B0A004-D6F1-4558-8563-417E1944F1A7}" srcOrd="0" destOrd="0" presId="urn:microsoft.com/office/officeart/2005/8/layout/hierarchy3"/>
    <dgm:cxn modelId="{E0335AC8-87BE-4D40-A590-DD128FCC6588}" type="presParOf" srcId="{AA0B51A8-17E4-4763-AAF6-19BFB83BEFA8}" destId="{AAB8A627-B5B6-43F5-8355-445F0B34E20F}" srcOrd="1" destOrd="0" presId="urn:microsoft.com/office/officeart/2005/8/layout/hierarchy3"/>
    <dgm:cxn modelId="{F800DD83-827C-45AA-B964-3177CF39A605}" type="presParOf" srcId="{2E300A93-A238-4155-A764-1824F766E0E3}" destId="{64BAE248-8BF8-47A7-9D23-2DFE436C28E4}" srcOrd="1" destOrd="0" presId="urn:microsoft.com/office/officeart/2005/8/layout/hierarchy3"/>
    <dgm:cxn modelId="{29FB36FF-A315-4226-ADA3-D6F0946AE5FC}" type="presParOf" srcId="{5F4345E5-7829-4257-A6DF-5945970AF608}" destId="{F4AD1308-33C0-4B38-8187-F2382DE6AA3A}" srcOrd="1" destOrd="0" presId="urn:microsoft.com/office/officeart/2005/8/layout/hierarchy3"/>
    <dgm:cxn modelId="{4C98D1B6-6131-4DEF-A9F4-01A100BD9540}" type="presParOf" srcId="{F4AD1308-33C0-4B38-8187-F2382DE6AA3A}" destId="{9A2EFBA1-7F3D-479E-90DD-DA0547D6FF1F}" srcOrd="0" destOrd="0" presId="urn:microsoft.com/office/officeart/2005/8/layout/hierarchy3"/>
    <dgm:cxn modelId="{1F15F158-0718-4BA5-9B8C-E00524D16E30}" type="presParOf" srcId="{9A2EFBA1-7F3D-479E-90DD-DA0547D6FF1F}" destId="{AAAB755C-E944-49F5-8E55-40E6039DFD81}" srcOrd="0" destOrd="0" presId="urn:microsoft.com/office/officeart/2005/8/layout/hierarchy3"/>
    <dgm:cxn modelId="{8A96F0C5-7701-4D7E-BBB6-46347AEDD704}" type="presParOf" srcId="{9A2EFBA1-7F3D-479E-90DD-DA0547D6FF1F}" destId="{D1857D5A-40D7-4BF5-A2C7-9DE53F7FB50B}" srcOrd="1" destOrd="0" presId="urn:microsoft.com/office/officeart/2005/8/layout/hierarchy3"/>
    <dgm:cxn modelId="{55C0C426-49E8-4A55-A3C8-2DBC23D90405}" type="presParOf" srcId="{F4AD1308-33C0-4B38-8187-F2382DE6AA3A}" destId="{25EE12E1-B92B-4539-BF8E-EEBA70CB6504}" srcOrd="1" destOrd="0" presId="urn:microsoft.com/office/officeart/2005/8/layout/hierarchy3"/>
    <dgm:cxn modelId="{5570E1BB-DD71-4254-870E-5D9FA7242898}" type="presParOf" srcId="{5F4345E5-7829-4257-A6DF-5945970AF608}" destId="{651E88BC-7976-4BBA-BCAF-B5413BB64ECA}" srcOrd="2" destOrd="0" presId="urn:microsoft.com/office/officeart/2005/8/layout/hierarchy3"/>
    <dgm:cxn modelId="{3F85C972-1F63-4675-A61B-81F20B5A1CE5}" type="presParOf" srcId="{651E88BC-7976-4BBA-BCAF-B5413BB64ECA}" destId="{C0EB84D6-89DE-44D2-8DBD-483A3553F8D8}" srcOrd="0" destOrd="0" presId="urn:microsoft.com/office/officeart/2005/8/layout/hierarchy3"/>
    <dgm:cxn modelId="{D76E5997-69CF-444B-81D4-EB7DD54B4F3B}" type="presParOf" srcId="{C0EB84D6-89DE-44D2-8DBD-483A3553F8D8}" destId="{1B0C802B-4241-4518-86CC-C78464C4CE0E}" srcOrd="0" destOrd="0" presId="urn:microsoft.com/office/officeart/2005/8/layout/hierarchy3"/>
    <dgm:cxn modelId="{C3750ED8-A29B-4988-9B05-5E1C0599B39E}" type="presParOf" srcId="{C0EB84D6-89DE-44D2-8DBD-483A3553F8D8}" destId="{916BA6F5-AB70-426C-B718-4AFCAABE64C6}" srcOrd="1" destOrd="0" presId="urn:microsoft.com/office/officeart/2005/8/layout/hierarchy3"/>
    <dgm:cxn modelId="{0569C552-6162-40F5-9360-21D267D11F79}" type="presParOf" srcId="{651E88BC-7976-4BBA-BCAF-B5413BB64ECA}" destId="{3404015E-ACFF-4ACC-80F3-E0D48A55CE51}" srcOrd="1" destOrd="0" presId="urn:microsoft.com/office/officeart/2005/8/layout/hierarchy3"/>
    <dgm:cxn modelId="{45548409-91FC-4EFC-8CFD-8D2C764752D1}" type="presParOf" srcId="{5F4345E5-7829-4257-A6DF-5945970AF608}" destId="{C344E80E-B3E4-489B-A4A4-9D0BCBE4E26F}" srcOrd="3" destOrd="0" presId="urn:microsoft.com/office/officeart/2005/8/layout/hierarchy3"/>
    <dgm:cxn modelId="{2CFC1F4E-80F6-460A-B84E-4212F865EFAD}" type="presParOf" srcId="{C344E80E-B3E4-489B-A4A4-9D0BCBE4E26F}" destId="{928899DA-8ABB-434E-8F58-C6343DFBA304}" srcOrd="0" destOrd="0" presId="urn:microsoft.com/office/officeart/2005/8/layout/hierarchy3"/>
    <dgm:cxn modelId="{FFC09F63-582F-4CEE-A82E-106F32BFBE38}" type="presParOf" srcId="{928899DA-8ABB-434E-8F58-C6343DFBA304}" destId="{9EF652BD-0C73-4F28-9706-90D195525D5F}" srcOrd="0" destOrd="0" presId="urn:microsoft.com/office/officeart/2005/8/layout/hierarchy3"/>
    <dgm:cxn modelId="{652477BE-2DB7-4F5D-9348-58795115C41C}" type="presParOf" srcId="{928899DA-8ABB-434E-8F58-C6343DFBA304}" destId="{AC3045E6-7D37-464A-A8A1-395D98FE70A8}" srcOrd="1" destOrd="0" presId="urn:microsoft.com/office/officeart/2005/8/layout/hierarchy3"/>
    <dgm:cxn modelId="{D17F8412-35B9-46C0-9F7A-72BF0F3D1899}" type="presParOf" srcId="{C344E80E-B3E4-489B-A4A4-9D0BCBE4E26F}" destId="{C838F26A-9A3D-46A5-9A30-8CECE485A07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90083B-BD67-4EF3-9DD8-B1D9CC8777A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7AA6248-BD16-4BF1-B7F1-4B2F870FE748}">
      <dgm:prSet phldrT="[Testo]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dirty="0" smtClean="0"/>
            <a:t>18% </a:t>
          </a:r>
        </a:p>
        <a:p>
          <a:r>
            <a:rPr lang="it-IT" dirty="0" smtClean="0"/>
            <a:t>trattamento</a:t>
          </a:r>
          <a:endParaRPr lang="it-IT" dirty="0"/>
        </a:p>
      </dgm:t>
    </dgm:pt>
    <dgm:pt modelId="{CFB08755-969D-46CC-842D-E66E72909BEE}" type="parTrans" cxnId="{EDDDBA3E-778C-4EB7-9B87-FF7BC76990EF}">
      <dgm:prSet/>
      <dgm:spPr/>
      <dgm:t>
        <a:bodyPr/>
        <a:lstStyle/>
        <a:p>
          <a:endParaRPr lang="it-IT"/>
        </a:p>
      </dgm:t>
    </dgm:pt>
    <dgm:pt modelId="{775E25BC-0109-4E52-B5A2-1DBB3392D58D}" type="sibTrans" cxnId="{EDDDBA3E-778C-4EB7-9B87-FF7BC76990EF}">
      <dgm:prSet/>
      <dgm:spPr/>
      <dgm:t>
        <a:bodyPr/>
        <a:lstStyle/>
        <a:p>
          <a:endParaRPr lang="it-IT"/>
        </a:p>
      </dgm:t>
    </dgm:pt>
    <dgm:pt modelId="{8F7533F1-41A8-4A97-998B-61014CD6C4DB}">
      <dgm:prSet phldrT="[Testo]"/>
      <dgm:spPr>
        <a:gradFill flip="none" rotWithShape="1">
          <a:gsLst>
            <a:gs pos="33000">
              <a:srgbClr val="6AA6C8"/>
            </a:gs>
            <a:gs pos="0">
              <a:schemeClr val="accent1">
                <a:lumMod val="60000"/>
                <a:lumOff val="40000"/>
              </a:schemeClr>
            </a:gs>
            <a:gs pos="82000">
              <a:schemeClr val="accent1">
                <a:lumMod val="40000"/>
                <a:lumOff val="60000"/>
              </a:schemeClr>
            </a:gs>
            <a:gs pos="0">
              <a:srgbClr val="6AA6C8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dirty="0" smtClean="0"/>
            <a:t>52% </a:t>
          </a:r>
        </a:p>
        <a:p>
          <a:r>
            <a:rPr lang="it-IT" dirty="0" smtClean="0"/>
            <a:t>prognosi</a:t>
          </a:r>
          <a:endParaRPr lang="it-IT" dirty="0"/>
        </a:p>
      </dgm:t>
    </dgm:pt>
    <dgm:pt modelId="{7835AEDB-0620-4185-8D7F-13355A21986E}" type="parTrans" cxnId="{FE2EB362-896E-4121-9EA1-463B832724C9}">
      <dgm:prSet/>
      <dgm:spPr/>
      <dgm:t>
        <a:bodyPr/>
        <a:lstStyle/>
        <a:p>
          <a:endParaRPr lang="it-IT"/>
        </a:p>
      </dgm:t>
    </dgm:pt>
    <dgm:pt modelId="{27023B1B-3407-435B-8FBB-82A06335C649}" type="sibTrans" cxnId="{FE2EB362-896E-4121-9EA1-463B832724C9}">
      <dgm:prSet/>
      <dgm:spPr/>
      <dgm:t>
        <a:bodyPr/>
        <a:lstStyle/>
        <a:p>
          <a:endParaRPr lang="it-IT"/>
        </a:p>
      </dgm:t>
    </dgm:pt>
    <dgm:pt modelId="{9959D578-F2FD-4824-9188-CDC47ABEE460}">
      <dgm:prSet phldrT="[Testo]"/>
      <dgm:spPr>
        <a:gradFill flip="none" rotWithShape="1">
          <a:gsLst>
            <a:gs pos="21000">
              <a:schemeClr val="accent1">
                <a:lumMod val="67000"/>
              </a:schemeClr>
            </a:gs>
            <a:gs pos="10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dirty="0" smtClean="0"/>
            <a:t>14%</a:t>
          </a:r>
        </a:p>
        <a:p>
          <a:r>
            <a:rPr lang="it-IT" dirty="0" smtClean="0"/>
            <a:t>diagnosi</a:t>
          </a:r>
        </a:p>
      </dgm:t>
    </dgm:pt>
    <dgm:pt modelId="{6302CBFD-38C6-4EBA-9610-00C6FD17DFCB}" type="sibTrans" cxnId="{AC3E926D-372D-4905-8398-EF849D461826}">
      <dgm:prSet/>
      <dgm:spPr/>
      <dgm:t>
        <a:bodyPr/>
        <a:lstStyle/>
        <a:p>
          <a:endParaRPr lang="it-IT"/>
        </a:p>
      </dgm:t>
    </dgm:pt>
    <dgm:pt modelId="{A31D051B-7883-41D0-AC95-B9CF55662158}" type="parTrans" cxnId="{AC3E926D-372D-4905-8398-EF849D461826}">
      <dgm:prSet/>
      <dgm:spPr/>
      <dgm:t>
        <a:bodyPr/>
        <a:lstStyle/>
        <a:p>
          <a:endParaRPr lang="it-IT"/>
        </a:p>
      </dgm:t>
    </dgm:pt>
    <dgm:pt modelId="{9C9AC8F4-E29C-4AB1-9DF7-E0FC689CF592}" type="pres">
      <dgm:prSet presAssocID="{0590083B-BD67-4EF3-9DD8-B1D9CC8777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F99F2D4-E02D-4D51-9E52-6BE295060D0E}" type="pres">
      <dgm:prSet presAssocID="{9959D578-F2FD-4824-9188-CDC47ABEE4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78B1DC-749B-40B1-A613-E58E5660E044}" type="pres">
      <dgm:prSet presAssocID="{6302CBFD-38C6-4EBA-9610-00C6FD17DFCB}" presName="sibTrans" presStyleCnt="0"/>
      <dgm:spPr/>
    </dgm:pt>
    <dgm:pt modelId="{3C718477-5228-4FBD-ADC7-3C61E47E0ED3}" type="pres">
      <dgm:prSet presAssocID="{37AA6248-BD16-4BF1-B7F1-4B2F870FE74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21FC9D-9CF1-4762-AA17-C5329F27C15A}" type="pres">
      <dgm:prSet presAssocID="{775E25BC-0109-4E52-B5A2-1DBB3392D58D}" presName="sibTrans" presStyleCnt="0"/>
      <dgm:spPr/>
    </dgm:pt>
    <dgm:pt modelId="{5065AE4A-D638-41A3-A7DC-134FC2E75264}" type="pres">
      <dgm:prSet presAssocID="{8F7533F1-41A8-4A97-998B-61014CD6C4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AF73936-D849-432D-B6AC-3E177ABA3D4F}" type="presOf" srcId="{0590083B-BD67-4EF3-9DD8-B1D9CC8777A4}" destId="{9C9AC8F4-E29C-4AB1-9DF7-E0FC689CF592}" srcOrd="0" destOrd="0" presId="urn:microsoft.com/office/officeart/2005/8/layout/hList6"/>
    <dgm:cxn modelId="{EDDDBA3E-778C-4EB7-9B87-FF7BC76990EF}" srcId="{0590083B-BD67-4EF3-9DD8-B1D9CC8777A4}" destId="{37AA6248-BD16-4BF1-B7F1-4B2F870FE748}" srcOrd="1" destOrd="0" parTransId="{CFB08755-969D-46CC-842D-E66E72909BEE}" sibTransId="{775E25BC-0109-4E52-B5A2-1DBB3392D58D}"/>
    <dgm:cxn modelId="{93904275-5264-4CE5-B5DF-2B424F07B0A4}" type="presOf" srcId="{8F7533F1-41A8-4A97-998B-61014CD6C4DB}" destId="{5065AE4A-D638-41A3-A7DC-134FC2E75264}" srcOrd="0" destOrd="0" presId="urn:microsoft.com/office/officeart/2005/8/layout/hList6"/>
    <dgm:cxn modelId="{FE2EB362-896E-4121-9EA1-463B832724C9}" srcId="{0590083B-BD67-4EF3-9DD8-B1D9CC8777A4}" destId="{8F7533F1-41A8-4A97-998B-61014CD6C4DB}" srcOrd="2" destOrd="0" parTransId="{7835AEDB-0620-4185-8D7F-13355A21986E}" sibTransId="{27023B1B-3407-435B-8FBB-82A06335C649}"/>
    <dgm:cxn modelId="{23C3F943-4681-4068-A9F0-58D64B2BABB5}" type="presOf" srcId="{9959D578-F2FD-4824-9188-CDC47ABEE460}" destId="{7F99F2D4-E02D-4D51-9E52-6BE295060D0E}" srcOrd="0" destOrd="0" presId="urn:microsoft.com/office/officeart/2005/8/layout/hList6"/>
    <dgm:cxn modelId="{AC3E926D-372D-4905-8398-EF849D461826}" srcId="{0590083B-BD67-4EF3-9DD8-B1D9CC8777A4}" destId="{9959D578-F2FD-4824-9188-CDC47ABEE460}" srcOrd="0" destOrd="0" parTransId="{A31D051B-7883-41D0-AC95-B9CF55662158}" sibTransId="{6302CBFD-38C6-4EBA-9610-00C6FD17DFCB}"/>
    <dgm:cxn modelId="{EA3B6AC8-1F1A-48E3-8E2C-475A60774A82}" type="presOf" srcId="{37AA6248-BD16-4BF1-B7F1-4B2F870FE748}" destId="{3C718477-5228-4FBD-ADC7-3C61E47E0ED3}" srcOrd="0" destOrd="0" presId="urn:microsoft.com/office/officeart/2005/8/layout/hList6"/>
    <dgm:cxn modelId="{89486420-7392-4E05-95EB-1B6DD76467B3}" type="presParOf" srcId="{9C9AC8F4-E29C-4AB1-9DF7-E0FC689CF592}" destId="{7F99F2D4-E02D-4D51-9E52-6BE295060D0E}" srcOrd="0" destOrd="0" presId="urn:microsoft.com/office/officeart/2005/8/layout/hList6"/>
    <dgm:cxn modelId="{98F49FE9-1CBC-4B5A-8646-7FF892824034}" type="presParOf" srcId="{9C9AC8F4-E29C-4AB1-9DF7-E0FC689CF592}" destId="{1F78B1DC-749B-40B1-A613-E58E5660E044}" srcOrd="1" destOrd="0" presId="urn:microsoft.com/office/officeart/2005/8/layout/hList6"/>
    <dgm:cxn modelId="{590A0E3A-130D-449C-9E64-188503FC34B9}" type="presParOf" srcId="{9C9AC8F4-E29C-4AB1-9DF7-E0FC689CF592}" destId="{3C718477-5228-4FBD-ADC7-3C61E47E0ED3}" srcOrd="2" destOrd="0" presId="urn:microsoft.com/office/officeart/2005/8/layout/hList6"/>
    <dgm:cxn modelId="{133447A6-6768-4CED-A20F-59B046B31A5E}" type="presParOf" srcId="{9C9AC8F4-E29C-4AB1-9DF7-E0FC689CF592}" destId="{2521FC9D-9CF1-4762-AA17-C5329F27C15A}" srcOrd="3" destOrd="0" presId="urn:microsoft.com/office/officeart/2005/8/layout/hList6"/>
    <dgm:cxn modelId="{F335B94F-B236-420A-9D91-15443FB8047C}" type="presParOf" srcId="{9C9AC8F4-E29C-4AB1-9DF7-E0FC689CF592}" destId="{5065AE4A-D638-41A3-A7DC-134FC2E75264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C5DD09-D955-4CEF-8BDE-CA63E71DD2E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6E18B1-CF20-4B85-9067-A0889AFA228B}">
      <dgm:prSet phldrT="[Testo]"/>
      <dgm:spPr>
        <a:solidFill>
          <a:schemeClr val="accent1">
            <a:tint val="60000"/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r>
            <a:rPr lang="it-IT" dirty="0" smtClean="0"/>
            <a:t>100 donne </a:t>
          </a:r>
          <a:endParaRPr lang="it-IT" dirty="0"/>
        </a:p>
      </dgm:t>
    </dgm:pt>
    <dgm:pt modelId="{91CD9F5B-F36F-4227-A7BA-5F8B8928E52B}" type="parTrans" cxnId="{9E28BEB2-58D1-4C85-A5C7-E2997E02D6B6}">
      <dgm:prSet/>
      <dgm:spPr/>
      <dgm:t>
        <a:bodyPr/>
        <a:lstStyle/>
        <a:p>
          <a:endParaRPr lang="it-IT"/>
        </a:p>
      </dgm:t>
    </dgm:pt>
    <dgm:pt modelId="{F6FE9930-2E1C-41F5-9E33-0748C4BEE4E1}" type="sibTrans" cxnId="{9E28BEB2-58D1-4C85-A5C7-E2997E02D6B6}">
      <dgm:prSet/>
      <dgm:spPr/>
      <dgm:t>
        <a:bodyPr/>
        <a:lstStyle/>
        <a:p>
          <a:endParaRPr lang="it-IT"/>
        </a:p>
      </dgm:t>
    </dgm:pt>
    <dgm:pt modelId="{B800B9E2-B0D7-46D2-932E-9F95CD03DD37}">
      <dgm:prSet phldrT="[Testo]"/>
      <dgm:spPr>
        <a:effectLst>
          <a:softEdge rad="114300"/>
        </a:effectLst>
      </dgm:spPr>
      <dgm:t>
        <a:bodyPr/>
        <a:lstStyle/>
        <a:p>
          <a:r>
            <a:rPr lang="it-IT" dirty="0" smtClean="0"/>
            <a:t>73% </a:t>
          </a:r>
        </a:p>
        <a:p>
          <a:r>
            <a:rPr lang="it-IT" dirty="0" smtClean="0"/>
            <a:t>Non in grado di comprendere termine «sopravvivenza mediana»</a:t>
          </a:r>
          <a:endParaRPr lang="it-IT" dirty="0"/>
        </a:p>
      </dgm:t>
    </dgm:pt>
    <dgm:pt modelId="{36EE6593-D2BF-4E03-B0E4-2E0F2210C418}" type="parTrans" cxnId="{0B6DF4FB-7AEA-442F-814F-E43EE496068F}">
      <dgm:prSet/>
      <dgm:spPr/>
      <dgm:t>
        <a:bodyPr/>
        <a:lstStyle/>
        <a:p>
          <a:endParaRPr lang="it-IT"/>
        </a:p>
      </dgm:t>
    </dgm:pt>
    <dgm:pt modelId="{EFE4F35C-F6BC-48D8-9EEF-59F4982423C2}" type="sibTrans" cxnId="{0B6DF4FB-7AEA-442F-814F-E43EE496068F}">
      <dgm:prSet/>
      <dgm:spPr/>
      <dgm:t>
        <a:bodyPr/>
        <a:lstStyle/>
        <a:p>
          <a:endParaRPr lang="it-IT"/>
        </a:p>
      </dgm:t>
    </dgm:pt>
    <dgm:pt modelId="{B60DF579-5FFF-473A-BC33-65B4562BC9CF}">
      <dgm:prSet phldrT="[Testo]"/>
      <dgm:spPr>
        <a:effectLst>
          <a:softEdge rad="114300"/>
        </a:effectLst>
      </dgm:spPr>
      <dgm:t>
        <a:bodyPr/>
        <a:lstStyle/>
        <a:p>
          <a:r>
            <a:rPr lang="it-IT" dirty="0" smtClean="0"/>
            <a:t>53% </a:t>
          </a:r>
        </a:p>
        <a:p>
          <a:r>
            <a:rPr lang="it-IT" dirty="0" smtClean="0"/>
            <a:t>Non in grado di calcolare la riduzione del rischio con terapia adiuvante</a:t>
          </a:r>
          <a:endParaRPr lang="it-IT" dirty="0"/>
        </a:p>
      </dgm:t>
    </dgm:pt>
    <dgm:pt modelId="{8391BCA3-8071-4486-BC41-9728D12C865A}" type="parTrans" cxnId="{83BE28FB-C5C2-42FC-9D44-1AD657294CB5}">
      <dgm:prSet/>
      <dgm:spPr/>
      <dgm:t>
        <a:bodyPr/>
        <a:lstStyle/>
        <a:p>
          <a:endParaRPr lang="it-IT"/>
        </a:p>
      </dgm:t>
    </dgm:pt>
    <dgm:pt modelId="{DD8F5314-1EF1-4079-A22E-9F39C82CB832}" type="sibTrans" cxnId="{83BE28FB-C5C2-42FC-9D44-1AD657294CB5}">
      <dgm:prSet/>
      <dgm:spPr/>
      <dgm:t>
        <a:bodyPr/>
        <a:lstStyle/>
        <a:p>
          <a:endParaRPr lang="it-IT"/>
        </a:p>
      </dgm:t>
    </dgm:pt>
    <dgm:pt modelId="{307D5B84-6A38-4453-B0A2-36F8CF3AB99C}">
      <dgm:prSet phldrT="[Testo]" phldr="1"/>
      <dgm:spPr/>
      <dgm:t>
        <a:bodyPr/>
        <a:lstStyle/>
        <a:p>
          <a:endParaRPr lang="it-IT" dirty="0"/>
        </a:p>
      </dgm:t>
    </dgm:pt>
    <dgm:pt modelId="{0FDD469F-B7B6-49FD-99C7-B23F306A1E26}" type="parTrans" cxnId="{A302A9A9-AEDA-4B35-89DC-D9C1623FF8DA}">
      <dgm:prSet/>
      <dgm:spPr/>
      <dgm:t>
        <a:bodyPr/>
        <a:lstStyle/>
        <a:p>
          <a:endParaRPr lang="it-IT"/>
        </a:p>
      </dgm:t>
    </dgm:pt>
    <dgm:pt modelId="{1C874C8F-A35F-4305-95FF-B5E305C3F738}" type="sibTrans" cxnId="{A302A9A9-AEDA-4B35-89DC-D9C1623FF8DA}">
      <dgm:prSet/>
      <dgm:spPr/>
      <dgm:t>
        <a:bodyPr/>
        <a:lstStyle/>
        <a:p>
          <a:endParaRPr lang="it-IT"/>
        </a:p>
      </dgm:t>
    </dgm:pt>
    <dgm:pt modelId="{920C6D7C-BBE7-45FC-A23C-5631AB3C25BB}">
      <dgm:prSet phldrT="[Testo]"/>
      <dgm:spPr>
        <a:effectLst>
          <a:softEdge rad="114300"/>
        </a:effectLst>
      </dgm:spPr>
      <dgm:t>
        <a:bodyPr/>
        <a:lstStyle/>
        <a:p>
          <a:r>
            <a:rPr lang="it-IT" dirty="0" smtClean="0"/>
            <a:t>33% </a:t>
          </a:r>
        </a:p>
        <a:p>
          <a:r>
            <a:rPr lang="it-IT" dirty="0" smtClean="0"/>
            <a:t>Predizione dell’</a:t>
          </a:r>
          <a:r>
            <a:rPr lang="it-IT" dirty="0" err="1" smtClean="0"/>
            <a:t>outcome</a:t>
          </a:r>
          <a:r>
            <a:rPr lang="it-IT" dirty="0" smtClean="0"/>
            <a:t> individuale da parte dell’oncologo</a:t>
          </a:r>
          <a:endParaRPr lang="it-IT" dirty="0"/>
        </a:p>
      </dgm:t>
    </dgm:pt>
    <dgm:pt modelId="{B88FFBB2-7474-4702-A30A-D0BB22464A33}" type="parTrans" cxnId="{6504CC8A-8936-490C-8565-45A8CCBDF6F4}">
      <dgm:prSet/>
      <dgm:spPr/>
      <dgm:t>
        <a:bodyPr/>
        <a:lstStyle/>
        <a:p>
          <a:endParaRPr lang="it-IT"/>
        </a:p>
      </dgm:t>
    </dgm:pt>
    <dgm:pt modelId="{F9A98F5F-E3C3-46CD-8982-4BBEECD1FA8E}" type="sibTrans" cxnId="{6504CC8A-8936-490C-8565-45A8CCBDF6F4}">
      <dgm:prSet/>
      <dgm:spPr/>
      <dgm:t>
        <a:bodyPr/>
        <a:lstStyle/>
        <a:p>
          <a:endParaRPr lang="it-IT"/>
        </a:p>
      </dgm:t>
    </dgm:pt>
    <dgm:pt modelId="{A2EF2A11-4C64-4521-951D-D1476EF37F3E}" type="pres">
      <dgm:prSet presAssocID="{67C5DD09-D955-4CEF-8BDE-CA63E71DD2E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BA853F9-0F54-48A3-968B-21B5AB5E1DB7}" type="pres">
      <dgm:prSet presAssocID="{67C5DD09-D955-4CEF-8BDE-CA63E71DD2E0}" presName="matrix" presStyleCnt="0"/>
      <dgm:spPr/>
    </dgm:pt>
    <dgm:pt modelId="{4F48BE97-DEB3-4EE7-82F9-C69081899A08}" type="pres">
      <dgm:prSet presAssocID="{67C5DD09-D955-4CEF-8BDE-CA63E71DD2E0}" presName="tile1" presStyleLbl="node1" presStyleIdx="0" presStyleCnt="4"/>
      <dgm:spPr/>
      <dgm:t>
        <a:bodyPr/>
        <a:lstStyle/>
        <a:p>
          <a:endParaRPr lang="it-IT"/>
        </a:p>
      </dgm:t>
    </dgm:pt>
    <dgm:pt modelId="{E9CC8E1C-0C95-4C1C-8764-ED03117C3FDE}" type="pres">
      <dgm:prSet presAssocID="{67C5DD09-D955-4CEF-8BDE-CA63E71DD2E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1E1AB1-D19B-4E5B-80F5-504AF200C8E4}" type="pres">
      <dgm:prSet presAssocID="{67C5DD09-D955-4CEF-8BDE-CA63E71DD2E0}" presName="tile2" presStyleLbl="node1" presStyleIdx="1" presStyleCnt="4"/>
      <dgm:spPr/>
      <dgm:t>
        <a:bodyPr/>
        <a:lstStyle/>
        <a:p>
          <a:endParaRPr lang="it-IT"/>
        </a:p>
      </dgm:t>
    </dgm:pt>
    <dgm:pt modelId="{E4B2BF48-7782-4BCC-A0EE-1C226A2532F0}" type="pres">
      <dgm:prSet presAssocID="{67C5DD09-D955-4CEF-8BDE-CA63E71DD2E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1287FB-678F-4230-8AA1-9DAAC2B5CC81}" type="pres">
      <dgm:prSet presAssocID="{67C5DD09-D955-4CEF-8BDE-CA63E71DD2E0}" presName="tile3" presStyleLbl="node1" presStyleIdx="2" presStyleCnt="4" custFlipHor="1" custScaleX="1125" custScaleY="6533"/>
      <dgm:spPr/>
      <dgm:t>
        <a:bodyPr/>
        <a:lstStyle/>
        <a:p>
          <a:endParaRPr lang="it-IT"/>
        </a:p>
      </dgm:t>
    </dgm:pt>
    <dgm:pt modelId="{34F60342-C037-4523-832F-6D7F084D9BB9}" type="pres">
      <dgm:prSet presAssocID="{67C5DD09-D955-4CEF-8BDE-CA63E71DD2E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132B6C-A7E1-4EDA-8C5E-7AD78C7E7C54}" type="pres">
      <dgm:prSet presAssocID="{67C5DD09-D955-4CEF-8BDE-CA63E71DD2E0}" presName="tile4" presStyleLbl="node1" presStyleIdx="3" presStyleCnt="4" custLinFactNeighborX="-50455" custLinFactNeighborY="2877"/>
      <dgm:spPr/>
      <dgm:t>
        <a:bodyPr/>
        <a:lstStyle/>
        <a:p>
          <a:endParaRPr lang="it-IT"/>
        </a:p>
      </dgm:t>
    </dgm:pt>
    <dgm:pt modelId="{8304A5C6-D279-4A3D-A5DD-075F114E087C}" type="pres">
      <dgm:prSet presAssocID="{67C5DD09-D955-4CEF-8BDE-CA63E71DD2E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82919A-EE71-41C8-AD00-9FD4D2029BB2}" type="pres">
      <dgm:prSet presAssocID="{67C5DD09-D955-4CEF-8BDE-CA63E71DD2E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34B76918-1859-41B3-937F-AF382B02902A}" type="presOf" srcId="{B800B9E2-B0D7-46D2-932E-9F95CD03DD37}" destId="{4F48BE97-DEB3-4EE7-82F9-C69081899A08}" srcOrd="0" destOrd="0" presId="urn:microsoft.com/office/officeart/2005/8/layout/matrix1"/>
    <dgm:cxn modelId="{658DDFDE-24B2-4C73-87FE-CB3B621957A2}" type="presOf" srcId="{B60DF579-5FFF-473A-BC33-65B4562BC9CF}" destId="{E4B2BF48-7782-4BCC-A0EE-1C226A2532F0}" srcOrd="1" destOrd="0" presId="urn:microsoft.com/office/officeart/2005/8/layout/matrix1"/>
    <dgm:cxn modelId="{9CA0F3F1-D9DB-43FA-8A13-30FC75DE4F0B}" type="presOf" srcId="{920C6D7C-BBE7-45FC-A23C-5631AB3C25BB}" destId="{8304A5C6-D279-4A3D-A5DD-075F114E087C}" srcOrd="1" destOrd="0" presId="urn:microsoft.com/office/officeart/2005/8/layout/matrix1"/>
    <dgm:cxn modelId="{83BE28FB-C5C2-42FC-9D44-1AD657294CB5}" srcId="{7E6E18B1-CF20-4B85-9067-A0889AFA228B}" destId="{B60DF579-5FFF-473A-BC33-65B4562BC9CF}" srcOrd="1" destOrd="0" parTransId="{8391BCA3-8071-4486-BC41-9728D12C865A}" sibTransId="{DD8F5314-1EF1-4079-A22E-9F39C82CB832}"/>
    <dgm:cxn modelId="{6504CC8A-8936-490C-8565-45A8CCBDF6F4}" srcId="{7E6E18B1-CF20-4B85-9067-A0889AFA228B}" destId="{920C6D7C-BBE7-45FC-A23C-5631AB3C25BB}" srcOrd="3" destOrd="0" parTransId="{B88FFBB2-7474-4702-A30A-D0BB22464A33}" sibTransId="{F9A98F5F-E3C3-46CD-8982-4BBEECD1FA8E}"/>
    <dgm:cxn modelId="{FBD34E83-AE82-44FF-B26B-77063BDBC2D9}" type="presOf" srcId="{B800B9E2-B0D7-46D2-932E-9F95CD03DD37}" destId="{E9CC8E1C-0C95-4C1C-8764-ED03117C3FDE}" srcOrd="1" destOrd="0" presId="urn:microsoft.com/office/officeart/2005/8/layout/matrix1"/>
    <dgm:cxn modelId="{7E67A4D7-589F-4E77-BCFC-FACE825A04D5}" type="presOf" srcId="{920C6D7C-BBE7-45FC-A23C-5631AB3C25BB}" destId="{F3132B6C-A7E1-4EDA-8C5E-7AD78C7E7C54}" srcOrd="0" destOrd="0" presId="urn:microsoft.com/office/officeart/2005/8/layout/matrix1"/>
    <dgm:cxn modelId="{2174475F-05F5-4FEB-B5AB-F0343D69EA46}" type="presOf" srcId="{307D5B84-6A38-4453-B0A2-36F8CF3AB99C}" destId="{34F60342-C037-4523-832F-6D7F084D9BB9}" srcOrd="1" destOrd="0" presId="urn:microsoft.com/office/officeart/2005/8/layout/matrix1"/>
    <dgm:cxn modelId="{0B6DF4FB-7AEA-442F-814F-E43EE496068F}" srcId="{7E6E18B1-CF20-4B85-9067-A0889AFA228B}" destId="{B800B9E2-B0D7-46D2-932E-9F95CD03DD37}" srcOrd="0" destOrd="0" parTransId="{36EE6593-D2BF-4E03-B0E4-2E0F2210C418}" sibTransId="{EFE4F35C-F6BC-48D8-9EEF-59F4982423C2}"/>
    <dgm:cxn modelId="{64623ACD-0A89-4A84-9CB2-A25DDD66728E}" type="presOf" srcId="{7E6E18B1-CF20-4B85-9067-A0889AFA228B}" destId="{BB82919A-EE71-41C8-AD00-9FD4D2029BB2}" srcOrd="0" destOrd="0" presId="urn:microsoft.com/office/officeart/2005/8/layout/matrix1"/>
    <dgm:cxn modelId="{9E28BEB2-58D1-4C85-A5C7-E2997E02D6B6}" srcId="{67C5DD09-D955-4CEF-8BDE-CA63E71DD2E0}" destId="{7E6E18B1-CF20-4B85-9067-A0889AFA228B}" srcOrd="0" destOrd="0" parTransId="{91CD9F5B-F36F-4227-A7BA-5F8B8928E52B}" sibTransId="{F6FE9930-2E1C-41F5-9E33-0748C4BEE4E1}"/>
    <dgm:cxn modelId="{1713F61C-38C6-4243-A621-030E666D78FD}" type="presOf" srcId="{B60DF579-5FFF-473A-BC33-65B4562BC9CF}" destId="{041E1AB1-D19B-4E5B-80F5-504AF200C8E4}" srcOrd="0" destOrd="0" presId="urn:microsoft.com/office/officeart/2005/8/layout/matrix1"/>
    <dgm:cxn modelId="{97AB38C5-04D9-4C3E-835D-3CD8EB91883A}" type="presOf" srcId="{67C5DD09-D955-4CEF-8BDE-CA63E71DD2E0}" destId="{A2EF2A11-4C64-4521-951D-D1476EF37F3E}" srcOrd="0" destOrd="0" presId="urn:microsoft.com/office/officeart/2005/8/layout/matrix1"/>
    <dgm:cxn modelId="{A302A9A9-AEDA-4B35-89DC-D9C1623FF8DA}" srcId="{7E6E18B1-CF20-4B85-9067-A0889AFA228B}" destId="{307D5B84-6A38-4453-B0A2-36F8CF3AB99C}" srcOrd="2" destOrd="0" parTransId="{0FDD469F-B7B6-49FD-99C7-B23F306A1E26}" sibTransId="{1C874C8F-A35F-4305-95FF-B5E305C3F738}"/>
    <dgm:cxn modelId="{DB5065D4-B0D6-4723-8647-8FC390C3657F}" type="presOf" srcId="{307D5B84-6A38-4453-B0A2-36F8CF3AB99C}" destId="{751287FB-678F-4230-8AA1-9DAAC2B5CC81}" srcOrd="0" destOrd="0" presId="urn:microsoft.com/office/officeart/2005/8/layout/matrix1"/>
    <dgm:cxn modelId="{B5CB157A-5E6F-4EAB-89FE-D242F3AE0E80}" type="presParOf" srcId="{A2EF2A11-4C64-4521-951D-D1476EF37F3E}" destId="{3BA853F9-0F54-48A3-968B-21B5AB5E1DB7}" srcOrd="0" destOrd="0" presId="urn:microsoft.com/office/officeart/2005/8/layout/matrix1"/>
    <dgm:cxn modelId="{B73B9B31-AF19-4471-B2AA-2AB91D122AF7}" type="presParOf" srcId="{3BA853F9-0F54-48A3-968B-21B5AB5E1DB7}" destId="{4F48BE97-DEB3-4EE7-82F9-C69081899A08}" srcOrd="0" destOrd="0" presId="urn:microsoft.com/office/officeart/2005/8/layout/matrix1"/>
    <dgm:cxn modelId="{F4C4B937-910F-45D2-90ED-40030EAE1AF3}" type="presParOf" srcId="{3BA853F9-0F54-48A3-968B-21B5AB5E1DB7}" destId="{E9CC8E1C-0C95-4C1C-8764-ED03117C3FDE}" srcOrd="1" destOrd="0" presId="urn:microsoft.com/office/officeart/2005/8/layout/matrix1"/>
    <dgm:cxn modelId="{AE1DB7E7-019B-4CF8-AC30-5068EE11C0F9}" type="presParOf" srcId="{3BA853F9-0F54-48A3-968B-21B5AB5E1DB7}" destId="{041E1AB1-D19B-4E5B-80F5-504AF200C8E4}" srcOrd="2" destOrd="0" presId="urn:microsoft.com/office/officeart/2005/8/layout/matrix1"/>
    <dgm:cxn modelId="{C2E14AD1-D0D0-4449-A0D0-200B2AE6DA50}" type="presParOf" srcId="{3BA853F9-0F54-48A3-968B-21B5AB5E1DB7}" destId="{E4B2BF48-7782-4BCC-A0EE-1C226A2532F0}" srcOrd="3" destOrd="0" presId="urn:microsoft.com/office/officeart/2005/8/layout/matrix1"/>
    <dgm:cxn modelId="{27751108-AA20-4D95-8741-9A41806910AD}" type="presParOf" srcId="{3BA853F9-0F54-48A3-968B-21B5AB5E1DB7}" destId="{751287FB-678F-4230-8AA1-9DAAC2B5CC81}" srcOrd="4" destOrd="0" presId="urn:microsoft.com/office/officeart/2005/8/layout/matrix1"/>
    <dgm:cxn modelId="{C89E7D0A-77AE-4096-B014-97805DAA31F5}" type="presParOf" srcId="{3BA853F9-0F54-48A3-968B-21B5AB5E1DB7}" destId="{34F60342-C037-4523-832F-6D7F084D9BB9}" srcOrd="5" destOrd="0" presId="urn:microsoft.com/office/officeart/2005/8/layout/matrix1"/>
    <dgm:cxn modelId="{C412AF77-4FB4-466B-9B2B-C77927FDF849}" type="presParOf" srcId="{3BA853F9-0F54-48A3-968B-21B5AB5E1DB7}" destId="{F3132B6C-A7E1-4EDA-8C5E-7AD78C7E7C54}" srcOrd="6" destOrd="0" presId="urn:microsoft.com/office/officeart/2005/8/layout/matrix1"/>
    <dgm:cxn modelId="{FE6F20DE-5E61-42F2-8183-794491C2BD6D}" type="presParOf" srcId="{3BA853F9-0F54-48A3-968B-21B5AB5E1DB7}" destId="{8304A5C6-D279-4A3D-A5DD-075F114E087C}" srcOrd="7" destOrd="0" presId="urn:microsoft.com/office/officeart/2005/8/layout/matrix1"/>
    <dgm:cxn modelId="{6A905BC4-BD34-4B8D-AEF0-01E1CFABD5B6}" type="presParOf" srcId="{A2EF2A11-4C64-4521-951D-D1476EF37F3E}" destId="{BB82919A-EE71-41C8-AD00-9FD4D2029BB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438F00-B91A-4DD5-A069-B621B7AE958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724A02C-2516-4614-BC99-C7A848BFFD82}">
      <dgm:prSet phldrT="[Testo]"/>
      <dgm:spPr>
        <a:gradFill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it-IT" dirty="0" smtClean="0"/>
            <a:t>Depersonalizzazione (cinismo)</a:t>
          </a:r>
          <a:endParaRPr lang="it-IT" dirty="0"/>
        </a:p>
      </dgm:t>
    </dgm:pt>
    <dgm:pt modelId="{232CC8E8-9A4E-4611-80D9-5017838FC183}" type="parTrans" cxnId="{888B2B20-B6A0-4633-922F-9259F31E8077}">
      <dgm:prSet/>
      <dgm:spPr/>
      <dgm:t>
        <a:bodyPr/>
        <a:lstStyle/>
        <a:p>
          <a:endParaRPr lang="it-IT"/>
        </a:p>
      </dgm:t>
    </dgm:pt>
    <dgm:pt modelId="{C978D103-2269-4553-9057-6889C02CEB58}" type="sibTrans" cxnId="{888B2B20-B6A0-4633-922F-9259F31E8077}">
      <dgm:prSet/>
      <dgm:spPr/>
      <dgm:t>
        <a:bodyPr/>
        <a:lstStyle/>
        <a:p>
          <a:endParaRPr lang="it-IT"/>
        </a:p>
      </dgm:t>
    </dgm:pt>
    <dgm:pt modelId="{A7E13E55-5390-474C-9FE1-3ACA682BD2B0}">
      <dgm:prSet phldrT="[Testo]"/>
      <dgm:spPr>
        <a:gradFill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</dgm:spPr>
      <dgm:t>
        <a:bodyPr/>
        <a:lstStyle/>
        <a:p>
          <a:r>
            <a:rPr lang="it-IT" dirty="0" smtClean="0"/>
            <a:t>Scarsa soddisfazione personale</a:t>
          </a:r>
          <a:endParaRPr lang="it-IT" dirty="0"/>
        </a:p>
      </dgm:t>
    </dgm:pt>
    <dgm:pt modelId="{B6A3ABCF-8D44-45BB-B7B1-7BA21110E26E}" type="parTrans" cxnId="{64CC6B23-3F15-4019-B558-1E3F1E1733E2}">
      <dgm:prSet/>
      <dgm:spPr/>
      <dgm:t>
        <a:bodyPr/>
        <a:lstStyle/>
        <a:p>
          <a:endParaRPr lang="it-IT"/>
        </a:p>
      </dgm:t>
    </dgm:pt>
    <dgm:pt modelId="{270782B0-31BC-4948-BCC1-0F38659284B3}" type="sibTrans" cxnId="{64CC6B23-3F15-4019-B558-1E3F1E1733E2}">
      <dgm:prSet/>
      <dgm:spPr/>
      <dgm:t>
        <a:bodyPr/>
        <a:lstStyle/>
        <a:p>
          <a:endParaRPr lang="it-IT"/>
        </a:p>
      </dgm:t>
    </dgm:pt>
    <dgm:pt modelId="{36A58FF2-3FB2-4682-B01D-D442464DD846}">
      <dgm:prSet phldrT="[Testo]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dirty="0" smtClean="0"/>
            <a:t>Esaurimento emotivo</a:t>
          </a:r>
          <a:endParaRPr lang="it-IT" dirty="0"/>
        </a:p>
      </dgm:t>
    </dgm:pt>
    <dgm:pt modelId="{2D60CD9F-F586-48DA-BC0F-90D3294761DA}" type="sibTrans" cxnId="{A51EC7EE-643B-4F41-BC57-279EECCB1282}">
      <dgm:prSet/>
      <dgm:spPr/>
      <dgm:t>
        <a:bodyPr/>
        <a:lstStyle/>
        <a:p>
          <a:endParaRPr lang="it-IT"/>
        </a:p>
      </dgm:t>
    </dgm:pt>
    <dgm:pt modelId="{D8DDC33D-1A09-486D-98EE-BE1F687F6937}" type="parTrans" cxnId="{A51EC7EE-643B-4F41-BC57-279EECCB1282}">
      <dgm:prSet/>
      <dgm:spPr/>
      <dgm:t>
        <a:bodyPr/>
        <a:lstStyle/>
        <a:p>
          <a:endParaRPr lang="it-IT"/>
        </a:p>
      </dgm:t>
    </dgm:pt>
    <dgm:pt modelId="{AF66DA7E-8C36-4062-A12E-2DDA2D12E415}" type="pres">
      <dgm:prSet presAssocID="{80438F00-B91A-4DD5-A069-B621B7AE95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7769ACB-0111-41DA-B64A-0EF3CB8077AD}" type="pres">
      <dgm:prSet presAssocID="{36A58FF2-3FB2-4682-B01D-D442464DD846}" presName="node" presStyleLbl="node1" presStyleIdx="0" presStyleCnt="3" custLinFactNeighborX="-28187" custLinFactNeighborY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F1DD86-87DE-4219-8B65-63178E8C01C3}" type="pres">
      <dgm:prSet presAssocID="{2D60CD9F-F586-48DA-BC0F-90D3294761DA}" presName="sibTrans" presStyleCnt="0"/>
      <dgm:spPr/>
    </dgm:pt>
    <dgm:pt modelId="{D1F67BEA-46B5-4DA7-A19A-0B36302095C1}" type="pres">
      <dgm:prSet presAssocID="{B724A02C-2516-4614-BC99-C7A848BFFD82}" presName="node" presStyleLbl="node1" presStyleIdx="1" presStyleCnt="3" custLinFactNeighborX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D3C1AC-C5C2-4859-8DCA-788E9C27E59C}" type="pres">
      <dgm:prSet presAssocID="{C978D103-2269-4553-9057-6889C02CEB58}" presName="sibTrans" presStyleCnt="0"/>
      <dgm:spPr/>
    </dgm:pt>
    <dgm:pt modelId="{1E5F62E7-8A9E-4EFC-84EB-9B297B28337B}" type="pres">
      <dgm:prSet presAssocID="{A7E13E55-5390-474C-9FE1-3ACA682BD2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88B2B20-B6A0-4633-922F-9259F31E8077}" srcId="{80438F00-B91A-4DD5-A069-B621B7AE9588}" destId="{B724A02C-2516-4614-BC99-C7A848BFFD82}" srcOrd="1" destOrd="0" parTransId="{232CC8E8-9A4E-4611-80D9-5017838FC183}" sibTransId="{C978D103-2269-4553-9057-6889C02CEB58}"/>
    <dgm:cxn modelId="{16A450FA-8BF6-4C2A-B448-AFA90331E6EE}" type="presOf" srcId="{A7E13E55-5390-474C-9FE1-3ACA682BD2B0}" destId="{1E5F62E7-8A9E-4EFC-84EB-9B297B28337B}" srcOrd="0" destOrd="0" presId="urn:microsoft.com/office/officeart/2005/8/layout/hList6"/>
    <dgm:cxn modelId="{A51EC7EE-643B-4F41-BC57-279EECCB1282}" srcId="{80438F00-B91A-4DD5-A069-B621B7AE9588}" destId="{36A58FF2-3FB2-4682-B01D-D442464DD846}" srcOrd="0" destOrd="0" parTransId="{D8DDC33D-1A09-486D-98EE-BE1F687F6937}" sibTransId="{2D60CD9F-F586-48DA-BC0F-90D3294761DA}"/>
    <dgm:cxn modelId="{64CC6B23-3F15-4019-B558-1E3F1E1733E2}" srcId="{80438F00-B91A-4DD5-A069-B621B7AE9588}" destId="{A7E13E55-5390-474C-9FE1-3ACA682BD2B0}" srcOrd="2" destOrd="0" parTransId="{B6A3ABCF-8D44-45BB-B7B1-7BA21110E26E}" sibTransId="{270782B0-31BC-4948-BCC1-0F38659284B3}"/>
    <dgm:cxn modelId="{B3D48C10-AB88-45F3-BA89-490295AC1C3A}" type="presOf" srcId="{80438F00-B91A-4DD5-A069-B621B7AE9588}" destId="{AF66DA7E-8C36-4062-A12E-2DDA2D12E415}" srcOrd="0" destOrd="0" presId="urn:microsoft.com/office/officeart/2005/8/layout/hList6"/>
    <dgm:cxn modelId="{AE01C987-338A-4D73-9920-DF43F04296B5}" type="presOf" srcId="{36A58FF2-3FB2-4682-B01D-D442464DD846}" destId="{F7769ACB-0111-41DA-B64A-0EF3CB8077AD}" srcOrd="0" destOrd="0" presId="urn:microsoft.com/office/officeart/2005/8/layout/hList6"/>
    <dgm:cxn modelId="{CDD1D53C-50A1-4B49-89A3-5854BD8A1BB8}" type="presOf" srcId="{B724A02C-2516-4614-BC99-C7A848BFFD82}" destId="{D1F67BEA-46B5-4DA7-A19A-0B36302095C1}" srcOrd="0" destOrd="0" presId="urn:microsoft.com/office/officeart/2005/8/layout/hList6"/>
    <dgm:cxn modelId="{F7519A58-938F-4AD3-B601-DAE34FD935CA}" type="presParOf" srcId="{AF66DA7E-8C36-4062-A12E-2DDA2D12E415}" destId="{F7769ACB-0111-41DA-B64A-0EF3CB8077AD}" srcOrd="0" destOrd="0" presId="urn:microsoft.com/office/officeart/2005/8/layout/hList6"/>
    <dgm:cxn modelId="{7A998505-8029-445E-987F-C558DC05B9F2}" type="presParOf" srcId="{AF66DA7E-8C36-4062-A12E-2DDA2D12E415}" destId="{45F1DD86-87DE-4219-8B65-63178E8C01C3}" srcOrd="1" destOrd="0" presId="urn:microsoft.com/office/officeart/2005/8/layout/hList6"/>
    <dgm:cxn modelId="{C91460A1-AA3E-4332-97BE-25B5A5082BF7}" type="presParOf" srcId="{AF66DA7E-8C36-4062-A12E-2DDA2D12E415}" destId="{D1F67BEA-46B5-4DA7-A19A-0B36302095C1}" srcOrd="2" destOrd="0" presId="urn:microsoft.com/office/officeart/2005/8/layout/hList6"/>
    <dgm:cxn modelId="{11137722-7F03-435A-AA67-B78BCB8CA58E}" type="presParOf" srcId="{AF66DA7E-8C36-4062-A12E-2DDA2D12E415}" destId="{EDD3C1AC-C5C2-4859-8DCA-788E9C27E59C}" srcOrd="3" destOrd="0" presId="urn:microsoft.com/office/officeart/2005/8/layout/hList6"/>
    <dgm:cxn modelId="{105924C6-46D0-4377-A4BA-B932121359CD}" type="presParOf" srcId="{AF66DA7E-8C36-4062-A12E-2DDA2D12E415}" destId="{1E5F62E7-8A9E-4EFC-84EB-9B297B28337B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97FE3E-4771-41FB-B5BB-7AB5A5EAD7F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it-IT"/>
        </a:p>
      </dgm:t>
    </dgm:pt>
    <dgm:pt modelId="{2DA73177-2173-4405-B49B-D684208B95CF}">
      <dgm:prSet/>
      <dgm:spPr/>
      <dgm:t>
        <a:bodyPr/>
        <a:lstStyle/>
        <a:p>
          <a:pPr rtl="0"/>
          <a:r>
            <a:rPr lang="it-IT" dirty="0" smtClean="0"/>
            <a:t>Conoscere e capire</a:t>
          </a:r>
          <a:endParaRPr lang="it-IT" dirty="0"/>
        </a:p>
      </dgm:t>
    </dgm:pt>
    <dgm:pt modelId="{8F569A86-D0EF-4BF7-953E-7D2DAA699850}" type="parTrans" cxnId="{D671E99D-721B-48E2-86A2-DF65E19990B2}">
      <dgm:prSet/>
      <dgm:spPr/>
      <dgm:t>
        <a:bodyPr/>
        <a:lstStyle/>
        <a:p>
          <a:endParaRPr lang="it-IT"/>
        </a:p>
      </dgm:t>
    </dgm:pt>
    <dgm:pt modelId="{D68B9AE7-1F1F-4F00-A1D2-A3308B1F2FD9}" type="sibTrans" cxnId="{D671E99D-721B-48E2-86A2-DF65E19990B2}">
      <dgm:prSet/>
      <dgm:spPr/>
      <dgm:t>
        <a:bodyPr/>
        <a:lstStyle/>
        <a:p>
          <a:endParaRPr lang="it-IT"/>
        </a:p>
      </dgm:t>
    </dgm:pt>
    <dgm:pt modelId="{716D7272-8E01-4DF4-B148-EF17C6DEC617}">
      <dgm:prSet/>
      <dgm:spPr/>
      <dgm:t>
        <a:bodyPr/>
        <a:lstStyle/>
        <a:p>
          <a:pPr rtl="0"/>
          <a:r>
            <a:rPr lang="it-IT" dirty="0" smtClean="0"/>
            <a:t>Essere riconosciuto e capito</a:t>
          </a:r>
          <a:endParaRPr lang="it-IT" dirty="0"/>
        </a:p>
      </dgm:t>
    </dgm:pt>
    <dgm:pt modelId="{F76EAECE-CD6E-4278-A98A-45454B6792F5}" type="parTrans" cxnId="{DA31CF1A-594B-4202-ACE8-14BDFA3E32CD}">
      <dgm:prSet/>
      <dgm:spPr/>
      <dgm:t>
        <a:bodyPr/>
        <a:lstStyle/>
        <a:p>
          <a:endParaRPr lang="it-IT"/>
        </a:p>
      </dgm:t>
    </dgm:pt>
    <dgm:pt modelId="{048EDDAB-6BE4-4FEF-A02E-08584A139F30}" type="sibTrans" cxnId="{DA31CF1A-594B-4202-ACE8-14BDFA3E32CD}">
      <dgm:prSet/>
      <dgm:spPr/>
      <dgm:t>
        <a:bodyPr/>
        <a:lstStyle/>
        <a:p>
          <a:endParaRPr lang="it-IT"/>
        </a:p>
      </dgm:t>
    </dgm:pt>
    <dgm:pt modelId="{C449B076-E2CD-43FB-9B68-C70F2E9E8969}" type="pres">
      <dgm:prSet presAssocID="{3397FE3E-4771-41FB-B5BB-7AB5A5EAD7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F9EAFFE-948C-434E-9D1E-CBDAC19B0A90}" type="pres">
      <dgm:prSet presAssocID="{2DA73177-2173-4405-B49B-D684208B95C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957DB1-B944-4DDF-8BD1-0EF466DB513B}" type="pres">
      <dgm:prSet presAssocID="{D68B9AE7-1F1F-4F00-A1D2-A3308B1F2FD9}" presName="sibTrans" presStyleCnt="0"/>
      <dgm:spPr/>
    </dgm:pt>
    <dgm:pt modelId="{544C37D4-B656-4264-A3F3-53BD5913D8F5}" type="pres">
      <dgm:prSet presAssocID="{716D7272-8E01-4DF4-B148-EF17C6DEC61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A31CF1A-594B-4202-ACE8-14BDFA3E32CD}" srcId="{3397FE3E-4771-41FB-B5BB-7AB5A5EAD7F4}" destId="{716D7272-8E01-4DF4-B148-EF17C6DEC617}" srcOrd="1" destOrd="0" parTransId="{F76EAECE-CD6E-4278-A98A-45454B6792F5}" sibTransId="{048EDDAB-6BE4-4FEF-A02E-08584A139F30}"/>
    <dgm:cxn modelId="{37F725B3-09BA-444B-9E33-1C606187A92B}" type="presOf" srcId="{716D7272-8E01-4DF4-B148-EF17C6DEC617}" destId="{544C37D4-B656-4264-A3F3-53BD5913D8F5}" srcOrd="0" destOrd="0" presId="urn:microsoft.com/office/officeart/2005/8/layout/default"/>
    <dgm:cxn modelId="{F5AE5D6C-80BB-4ECA-8DDA-EF1BED4D1022}" type="presOf" srcId="{2DA73177-2173-4405-B49B-D684208B95CF}" destId="{FF9EAFFE-948C-434E-9D1E-CBDAC19B0A90}" srcOrd="0" destOrd="0" presId="urn:microsoft.com/office/officeart/2005/8/layout/default"/>
    <dgm:cxn modelId="{D671E99D-721B-48E2-86A2-DF65E19990B2}" srcId="{3397FE3E-4771-41FB-B5BB-7AB5A5EAD7F4}" destId="{2DA73177-2173-4405-B49B-D684208B95CF}" srcOrd="0" destOrd="0" parTransId="{8F569A86-D0EF-4BF7-953E-7D2DAA699850}" sibTransId="{D68B9AE7-1F1F-4F00-A1D2-A3308B1F2FD9}"/>
    <dgm:cxn modelId="{D8AA0ADC-87CF-416C-8546-6749EBDA78D4}" type="presOf" srcId="{3397FE3E-4771-41FB-B5BB-7AB5A5EAD7F4}" destId="{C449B076-E2CD-43FB-9B68-C70F2E9E8969}" srcOrd="0" destOrd="0" presId="urn:microsoft.com/office/officeart/2005/8/layout/default"/>
    <dgm:cxn modelId="{4068C8F1-1EC9-4C70-B60C-75B3ECDF25E3}" type="presParOf" srcId="{C449B076-E2CD-43FB-9B68-C70F2E9E8969}" destId="{FF9EAFFE-948C-434E-9D1E-CBDAC19B0A90}" srcOrd="0" destOrd="0" presId="urn:microsoft.com/office/officeart/2005/8/layout/default"/>
    <dgm:cxn modelId="{0B7AE2D7-8B14-4A74-A8B0-338B6A03A3B5}" type="presParOf" srcId="{C449B076-E2CD-43FB-9B68-C70F2E9E8969}" destId="{57957DB1-B944-4DDF-8BD1-0EF466DB513B}" srcOrd="1" destOrd="0" presId="urn:microsoft.com/office/officeart/2005/8/layout/default"/>
    <dgm:cxn modelId="{66E363FA-F339-4478-89D5-E2AB6EA220B2}" type="presParOf" srcId="{C449B076-E2CD-43FB-9B68-C70F2E9E8969}" destId="{544C37D4-B656-4264-A3F3-53BD5913D8F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76CA4B-783E-46CE-A9FC-547C48FA0FE9}" type="doc">
      <dgm:prSet loTypeId="urn:microsoft.com/office/officeart/2005/8/layout/vList5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C03A5224-03DB-4792-914E-25A3EF05178F}">
      <dgm:prSet/>
      <dgm:spPr/>
      <dgm:t>
        <a:bodyPr/>
        <a:lstStyle/>
        <a:p>
          <a:pPr rtl="0"/>
          <a:r>
            <a:rPr lang="it-IT" b="1" i="1" dirty="0" smtClean="0"/>
            <a:t>SETTING UP </a:t>
          </a:r>
          <a:endParaRPr lang="it-IT" b="1" dirty="0"/>
        </a:p>
      </dgm:t>
    </dgm:pt>
    <dgm:pt modelId="{F56FB3C5-F13E-4C8D-847B-70876312E817}" type="parTrans" cxnId="{33F1EE45-B5CA-412D-8ACC-FCB119C3BEFC}">
      <dgm:prSet/>
      <dgm:spPr/>
      <dgm:t>
        <a:bodyPr/>
        <a:lstStyle/>
        <a:p>
          <a:endParaRPr lang="it-IT"/>
        </a:p>
      </dgm:t>
    </dgm:pt>
    <dgm:pt modelId="{74B4827B-917C-41C3-B177-56587D164598}" type="sibTrans" cxnId="{33F1EE45-B5CA-412D-8ACC-FCB119C3BEFC}">
      <dgm:prSet/>
      <dgm:spPr/>
      <dgm:t>
        <a:bodyPr/>
        <a:lstStyle/>
        <a:p>
          <a:endParaRPr lang="it-IT"/>
        </a:p>
      </dgm:t>
    </dgm:pt>
    <dgm:pt modelId="{E3FFAFA8-F1C0-47EC-8445-B211BE66AFAC}">
      <dgm:prSet/>
      <dgm:spPr/>
      <dgm:t>
        <a:bodyPr/>
        <a:lstStyle/>
        <a:p>
          <a:pPr rtl="0"/>
          <a:r>
            <a:rPr lang="it-IT" b="1" i="1" dirty="0" smtClean="0"/>
            <a:t>PERCEPTION</a:t>
          </a:r>
          <a:endParaRPr lang="it-IT" b="1" dirty="0"/>
        </a:p>
      </dgm:t>
    </dgm:pt>
    <dgm:pt modelId="{21682BDF-6701-454E-B39E-47A6A76DCA9F}" type="parTrans" cxnId="{7FAF7CE9-71D5-4EB3-932E-9AF61FFE324E}">
      <dgm:prSet/>
      <dgm:spPr/>
      <dgm:t>
        <a:bodyPr/>
        <a:lstStyle/>
        <a:p>
          <a:endParaRPr lang="it-IT"/>
        </a:p>
      </dgm:t>
    </dgm:pt>
    <dgm:pt modelId="{71456DE3-A22D-45EF-B9CB-5BB95246E3F9}" type="sibTrans" cxnId="{7FAF7CE9-71D5-4EB3-932E-9AF61FFE324E}">
      <dgm:prSet/>
      <dgm:spPr/>
      <dgm:t>
        <a:bodyPr/>
        <a:lstStyle/>
        <a:p>
          <a:endParaRPr lang="it-IT"/>
        </a:p>
      </dgm:t>
    </dgm:pt>
    <dgm:pt modelId="{D32A3D36-B439-4284-B759-3D3C58F25214}">
      <dgm:prSet/>
      <dgm:spPr/>
      <dgm:t>
        <a:bodyPr/>
        <a:lstStyle/>
        <a:p>
          <a:pPr rtl="0"/>
          <a:r>
            <a:rPr lang="it-IT" b="1" i="1" dirty="0" smtClean="0"/>
            <a:t>INVITATION</a:t>
          </a:r>
          <a:endParaRPr lang="it-IT" b="1" dirty="0"/>
        </a:p>
      </dgm:t>
    </dgm:pt>
    <dgm:pt modelId="{B13447AB-43E4-43D4-AFA7-2B75D21784CB}" type="parTrans" cxnId="{AE612B5C-5F6A-4740-A784-325F2BAD8C07}">
      <dgm:prSet/>
      <dgm:spPr/>
      <dgm:t>
        <a:bodyPr/>
        <a:lstStyle/>
        <a:p>
          <a:endParaRPr lang="it-IT"/>
        </a:p>
      </dgm:t>
    </dgm:pt>
    <dgm:pt modelId="{3105874C-55F5-40A2-9150-DEB4BB958E8D}" type="sibTrans" cxnId="{AE612B5C-5F6A-4740-A784-325F2BAD8C07}">
      <dgm:prSet/>
      <dgm:spPr/>
      <dgm:t>
        <a:bodyPr/>
        <a:lstStyle/>
        <a:p>
          <a:endParaRPr lang="it-IT"/>
        </a:p>
      </dgm:t>
    </dgm:pt>
    <dgm:pt modelId="{42238DC3-04B7-40C9-BBC2-2DD703A41246}">
      <dgm:prSet/>
      <dgm:spPr/>
      <dgm:t>
        <a:bodyPr/>
        <a:lstStyle/>
        <a:p>
          <a:pPr rtl="0"/>
          <a:r>
            <a:rPr lang="it-IT" b="1" i="1" dirty="0" smtClean="0"/>
            <a:t>KNOWLEDGE</a:t>
          </a:r>
          <a:endParaRPr lang="it-IT" b="1" dirty="0"/>
        </a:p>
      </dgm:t>
    </dgm:pt>
    <dgm:pt modelId="{812798F5-CB48-4F33-A504-34936EA59AD5}" type="parTrans" cxnId="{0A7D4696-134B-4BB6-82B7-0DD9B44E3028}">
      <dgm:prSet/>
      <dgm:spPr/>
      <dgm:t>
        <a:bodyPr/>
        <a:lstStyle/>
        <a:p>
          <a:endParaRPr lang="it-IT"/>
        </a:p>
      </dgm:t>
    </dgm:pt>
    <dgm:pt modelId="{4A2E7E48-DA1A-4A6A-B09D-E44D8670534D}" type="sibTrans" cxnId="{0A7D4696-134B-4BB6-82B7-0DD9B44E3028}">
      <dgm:prSet/>
      <dgm:spPr/>
      <dgm:t>
        <a:bodyPr/>
        <a:lstStyle/>
        <a:p>
          <a:endParaRPr lang="it-IT"/>
        </a:p>
      </dgm:t>
    </dgm:pt>
    <dgm:pt modelId="{4247767A-0419-48AA-9EB1-B817AE7F796D}">
      <dgm:prSet/>
      <dgm:spPr/>
      <dgm:t>
        <a:bodyPr/>
        <a:lstStyle/>
        <a:p>
          <a:pPr rtl="0"/>
          <a:r>
            <a:rPr lang="it-IT" b="1" i="1" dirty="0" smtClean="0"/>
            <a:t>EMOTIONS</a:t>
          </a:r>
          <a:endParaRPr lang="it-IT" b="1" dirty="0"/>
        </a:p>
      </dgm:t>
    </dgm:pt>
    <dgm:pt modelId="{0C4496BD-2842-46AB-AE6A-83729A8B6511}" type="parTrans" cxnId="{A40B937D-42A9-42DC-8820-B48A4B13F2BF}">
      <dgm:prSet/>
      <dgm:spPr/>
      <dgm:t>
        <a:bodyPr/>
        <a:lstStyle/>
        <a:p>
          <a:endParaRPr lang="it-IT"/>
        </a:p>
      </dgm:t>
    </dgm:pt>
    <dgm:pt modelId="{A1930164-1CC1-43FA-90B2-20D0DDC50E36}" type="sibTrans" cxnId="{A40B937D-42A9-42DC-8820-B48A4B13F2BF}">
      <dgm:prSet/>
      <dgm:spPr/>
      <dgm:t>
        <a:bodyPr/>
        <a:lstStyle/>
        <a:p>
          <a:endParaRPr lang="it-IT"/>
        </a:p>
      </dgm:t>
    </dgm:pt>
    <dgm:pt modelId="{39D33E62-1833-4B08-BDC9-ED901FBAD354}">
      <dgm:prSet/>
      <dgm:spPr/>
      <dgm:t>
        <a:bodyPr/>
        <a:lstStyle/>
        <a:p>
          <a:pPr rtl="0"/>
          <a:r>
            <a:rPr lang="it-IT" b="1" i="1" dirty="0" smtClean="0"/>
            <a:t>STRATEGY &amp; SUMMARY</a:t>
          </a:r>
          <a:endParaRPr lang="it-IT" b="1" dirty="0"/>
        </a:p>
      </dgm:t>
    </dgm:pt>
    <dgm:pt modelId="{FB24A540-03ED-4572-A02F-00238A098015}" type="parTrans" cxnId="{EE4D325D-CDCE-4874-84CE-F32245B41477}">
      <dgm:prSet/>
      <dgm:spPr/>
      <dgm:t>
        <a:bodyPr/>
        <a:lstStyle/>
        <a:p>
          <a:endParaRPr lang="it-IT"/>
        </a:p>
      </dgm:t>
    </dgm:pt>
    <dgm:pt modelId="{59D060EF-5C11-4D89-8337-4CFEC66078FC}" type="sibTrans" cxnId="{EE4D325D-CDCE-4874-84CE-F32245B41477}">
      <dgm:prSet/>
      <dgm:spPr/>
      <dgm:t>
        <a:bodyPr/>
        <a:lstStyle/>
        <a:p>
          <a:endParaRPr lang="it-IT"/>
        </a:p>
      </dgm:t>
    </dgm:pt>
    <dgm:pt modelId="{BD14F2D3-B1A4-4805-8996-C717D64ECD32}" type="pres">
      <dgm:prSet presAssocID="{5D76CA4B-783E-46CE-A9FC-547C48FA0F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135A7C1-3F3F-4498-9423-D93DB665BE3C}" type="pres">
      <dgm:prSet presAssocID="{C03A5224-03DB-4792-914E-25A3EF05178F}" presName="linNode" presStyleCnt="0"/>
      <dgm:spPr/>
      <dgm:t>
        <a:bodyPr/>
        <a:lstStyle/>
        <a:p>
          <a:endParaRPr lang="it-IT"/>
        </a:p>
      </dgm:t>
    </dgm:pt>
    <dgm:pt modelId="{88A9D711-C000-47A5-993E-D624B74C9721}" type="pres">
      <dgm:prSet presAssocID="{C03A5224-03DB-4792-914E-25A3EF05178F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52C2A7-4616-4D71-AECD-A39684244D78}" type="pres">
      <dgm:prSet presAssocID="{74B4827B-917C-41C3-B177-56587D164598}" presName="sp" presStyleCnt="0"/>
      <dgm:spPr/>
      <dgm:t>
        <a:bodyPr/>
        <a:lstStyle/>
        <a:p>
          <a:endParaRPr lang="it-IT"/>
        </a:p>
      </dgm:t>
    </dgm:pt>
    <dgm:pt modelId="{8BD3663B-9503-49BB-8B75-80044FE6362C}" type="pres">
      <dgm:prSet presAssocID="{E3FFAFA8-F1C0-47EC-8445-B211BE66AFAC}" presName="linNode" presStyleCnt="0"/>
      <dgm:spPr/>
      <dgm:t>
        <a:bodyPr/>
        <a:lstStyle/>
        <a:p>
          <a:endParaRPr lang="it-IT"/>
        </a:p>
      </dgm:t>
    </dgm:pt>
    <dgm:pt modelId="{77704891-ACE7-4ECC-AC09-D158A01EE485}" type="pres">
      <dgm:prSet presAssocID="{E3FFAFA8-F1C0-47EC-8445-B211BE66AFAC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0411E9-C0D9-4CA7-8B6B-BB7EB7AC7D82}" type="pres">
      <dgm:prSet presAssocID="{71456DE3-A22D-45EF-B9CB-5BB95246E3F9}" presName="sp" presStyleCnt="0"/>
      <dgm:spPr/>
      <dgm:t>
        <a:bodyPr/>
        <a:lstStyle/>
        <a:p>
          <a:endParaRPr lang="it-IT"/>
        </a:p>
      </dgm:t>
    </dgm:pt>
    <dgm:pt modelId="{28D6A67B-5163-4885-BF86-790E6DE08C88}" type="pres">
      <dgm:prSet presAssocID="{D32A3D36-B439-4284-B759-3D3C58F25214}" presName="linNode" presStyleCnt="0"/>
      <dgm:spPr/>
      <dgm:t>
        <a:bodyPr/>
        <a:lstStyle/>
        <a:p>
          <a:endParaRPr lang="it-IT"/>
        </a:p>
      </dgm:t>
    </dgm:pt>
    <dgm:pt modelId="{E6E8871C-26D8-4F0E-9243-B6F3D29274FC}" type="pres">
      <dgm:prSet presAssocID="{D32A3D36-B439-4284-B759-3D3C58F25214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FB9456-C181-4688-91DE-48DD04C4BA74}" type="pres">
      <dgm:prSet presAssocID="{3105874C-55F5-40A2-9150-DEB4BB958E8D}" presName="sp" presStyleCnt="0"/>
      <dgm:spPr/>
      <dgm:t>
        <a:bodyPr/>
        <a:lstStyle/>
        <a:p>
          <a:endParaRPr lang="it-IT"/>
        </a:p>
      </dgm:t>
    </dgm:pt>
    <dgm:pt modelId="{69BB0B0C-D9FA-4F19-A582-CD22F3FE27DB}" type="pres">
      <dgm:prSet presAssocID="{42238DC3-04B7-40C9-BBC2-2DD703A41246}" presName="linNode" presStyleCnt="0"/>
      <dgm:spPr/>
      <dgm:t>
        <a:bodyPr/>
        <a:lstStyle/>
        <a:p>
          <a:endParaRPr lang="it-IT"/>
        </a:p>
      </dgm:t>
    </dgm:pt>
    <dgm:pt modelId="{7FDEF6C8-F117-48CA-BD08-205DA7BD0305}" type="pres">
      <dgm:prSet presAssocID="{42238DC3-04B7-40C9-BBC2-2DD703A41246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C1286E-5EE0-43B2-B839-C308D1CD9D7A}" type="pres">
      <dgm:prSet presAssocID="{4A2E7E48-DA1A-4A6A-B09D-E44D8670534D}" presName="sp" presStyleCnt="0"/>
      <dgm:spPr/>
      <dgm:t>
        <a:bodyPr/>
        <a:lstStyle/>
        <a:p>
          <a:endParaRPr lang="it-IT"/>
        </a:p>
      </dgm:t>
    </dgm:pt>
    <dgm:pt modelId="{C5DA5795-DAF9-4C57-820D-0FEF6190CF06}" type="pres">
      <dgm:prSet presAssocID="{4247767A-0419-48AA-9EB1-B817AE7F796D}" presName="linNode" presStyleCnt="0"/>
      <dgm:spPr/>
      <dgm:t>
        <a:bodyPr/>
        <a:lstStyle/>
        <a:p>
          <a:endParaRPr lang="it-IT"/>
        </a:p>
      </dgm:t>
    </dgm:pt>
    <dgm:pt modelId="{463E7DFD-6CFD-4DBA-A031-59A3A8529595}" type="pres">
      <dgm:prSet presAssocID="{4247767A-0419-48AA-9EB1-B817AE7F796D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3570B3-8610-42DE-8BB3-17ECFACC083D}" type="pres">
      <dgm:prSet presAssocID="{A1930164-1CC1-43FA-90B2-20D0DDC50E36}" presName="sp" presStyleCnt="0"/>
      <dgm:spPr/>
      <dgm:t>
        <a:bodyPr/>
        <a:lstStyle/>
        <a:p>
          <a:endParaRPr lang="it-IT"/>
        </a:p>
      </dgm:t>
    </dgm:pt>
    <dgm:pt modelId="{ABF5B498-359B-429B-B979-0BD4D0C6691E}" type="pres">
      <dgm:prSet presAssocID="{39D33E62-1833-4B08-BDC9-ED901FBAD354}" presName="linNode" presStyleCnt="0"/>
      <dgm:spPr/>
      <dgm:t>
        <a:bodyPr/>
        <a:lstStyle/>
        <a:p>
          <a:endParaRPr lang="it-IT"/>
        </a:p>
      </dgm:t>
    </dgm:pt>
    <dgm:pt modelId="{FBFA03CF-6A88-432D-941A-0B219D18175D}" type="pres">
      <dgm:prSet presAssocID="{39D33E62-1833-4B08-BDC9-ED901FBAD354}" presName="parentText" presStyleLbl="node1" presStyleIdx="5" presStyleCnt="6" custLinFactNeighborX="1343" custLinFactNeighborY="-615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A7D4696-134B-4BB6-82B7-0DD9B44E3028}" srcId="{5D76CA4B-783E-46CE-A9FC-547C48FA0FE9}" destId="{42238DC3-04B7-40C9-BBC2-2DD703A41246}" srcOrd="3" destOrd="0" parTransId="{812798F5-CB48-4F33-A504-34936EA59AD5}" sibTransId="{4A2E7E48-DA1A-4A6A-B09D-E44D8670534D}"/>
    <dgm:cxn modelId="{E44F3F2E-B9D8-4345-9840-567F1B1EEC29}" type="presOf" srcId="{42238DC3-04B7-40C9-BBC2-2DD703A41246}" destId="{7FDEF6C8-F117-48CA-BD08-205DA7BD0305}" srcOrd="0" destOrd="0" presId="urn:microsoft.com/office/officeart/2005/8/layout/vList5"/>
    <dgm:cxn modelId="{0134C6CD-EA0A-48DA-A1DF-AC1321633BC1}" type="presOf" srcId="{4247767A-0419-48AA-9EB1-B817AE7F796D}" destId="{463E7DFD-6CFD-4DBA-A031-59A3A8529595}" srcOrd="0" destOrd="0" presId="urn:microsoft.com/office/officeart/2005/8/layout/vList5"/>
    <dgm:cxn modelId="{7FAF7CE9-71D5-4EB3-932E-9AF61FFE324E}" srcId="{5D76CA4B-783E-46CE-A9FC-547C48FA0FE9}" destId="{E3FFAFA8-F1C0-47EC-8445-B211BE66AFAC}" srcOrd="1" destOrd="0" parTransId="{21682BDF-6701-454E-B39E-47A6A76DCA9F}" sibTransId="{71456DE3-A22D-45EF-B9CB-5BB95246E3F9}"/>
    <dgm:cxn modelId="{33F1EE45-B5CA-412D-8ACC-FCB119C3BEFC}" srcId="{5D76CA4B-783E-46CE-A9FC-547C48FA0FE9}" destId="{C03A5224-03DB-4792-914E-25A3EF05178F}" srcOrd="0" destOrd="0" parTransId="{F56FB3C5-F13E-4C8D-847B-70876312E817}" sibTransId="{74B4827B-917C-41C3-B177-56587D164598}"/>
    <dgm:cxn modelId="{737E0594-EE3E-4FAD-9500-D0E8C7022D3D}" type="presOf" srcId="{C03A5224-03DB-4792-914E-25A3EF05178F}" destId="{88A9D711-C000-47A5-993E-D624B74C9721}" srcOrd="0" destOrd="0" presId="urn:microsoft.com/office/officeart/2005/8/layout/vList5"/>
    <dgm:cxn modelId="{EE1917C5-42BC-4889-BD4F-932E624BB66C}" type="presOf" srcId="{D32A3D36-B439-4284-B759-3D3C58F25214}" destId="{E6E8871C-26D8-4F0E-9243-B6F3D29274FC}" srcOrd="0" destOrd="0" presId="urn:microsoft.com/office/officeart/2005/8/layout/vList5"/>
    <dgm:cxn modelId="{A40B937D-42A9-42DC-8820-B48A4B13F2BF}" srcId="{5D76CA4B-783E-46CE-A9FC-547C48FA0FE9}" destId="{4247767A-0419-48AA-9EB1-B817AE7F796D}" srcOrd="4" destOrd="0" parTransId="{0C4496BD-2842-46AB-AE6A-83729A8B6511}" sibTransId="{A1930164-1CC1-43FA-90B2-20D0DDC50E36}"/>
    <dgm:cxn modelId="{EE4D325D-CDCE-4874-84CE-F32245B41477}" srcId="{5D76CA4B-783E-46CE-A9FC-547C48FA0FE9}" destId="{39D33E62-1833-4B08-BDC9-ED901FBAD354}" srcOrd="5" destOrd="0" parTransId="{FB24A540-03ED-4572-A02F-00238A098015}" sibTransId="{59D060EF-5C11-4D89-8337-4CFEC66078FC}"/>
    <dgm:cxn modelId="{AE612B5C-5F6A-4740-A784-325F2BAD8C07}" srcId="{5D76CA4B-783E-46CE-A9FC-547C48FA0FE9}" destId="{D32A3D36-B439-4284-B759-3D3C58F25214}" srcOrd="2" destOrd="0" parTransId="{B13447AB-43E4-43D4-AFA7-2B75D21784CB}" sibTransId="{3105874C-55F5-40A2-9150-DEB4BB958E8D}"/>
    <dgm:cxn modelId="{CE07B755-8DC8-4BB9-8D70-14295534973B}" type="presOf" srcId="{39D33E62-1833-4B08-BDC9-ED901FBAD354}" destId="{FBFA03CF-6A88-432D-941A-0B219D18175D}" srcOrd="0" destOrd="0" presId="urn:microsoft.com/office/officeart/2005/8/layout/vList5"/>
    <dgm:cxn modelId="{9C98516A-5B84-407B-AEA5-DE26C49C1307}" type="presOf" srcId="{5D76CA4B-783E-46CE-A9FC-547C48FA0FE9}" destId="{BD14F2D3-B1A4-4805-8996-C717D64ECD32}" srcOrd="0" destOrd="0" presId="urn:microsoft.com/office/officeart/2005/8/layout/vList5"/>
    <dgm:cxn modelId="{DF6FA8CE-4B42-47CE-ABEB-9FB8D3AD3C92}" type="presOf" srcId="{E3FFAFA8-F1C0-47EC-8445-B211BE66AFAC}" destId="{77704891-ACE7-4ECC-AC09-D158A01EE485}" srcOrd="0" destOrd="0" presId="urn:microsoft.com/office/officeart/2005/8/layout/vList5"/>
    <dgm:cxn modelId="{A8A2981A-12B1-4DD4-8FA0-960C293342E8}" type="presParOf" srcId="{BD14F2D3-B1A4-4805-8996-C717D64ECD32}" destId="{E135A7C1-3F3F-4498-9423-D93DB665BE3C}" srcOrd="0" destOrd="0" presId="urn:microsoft.com/office/officeart/2005/8/layout/vList5"/>
    <dgm:cxn modelId="{B2E98E02-0DDA-4DF1-AD01-C0E42C5AC73E}" type="presParOf" srcId="{E135A7C1-3F3F-4498-9423-D93DB665BE3C}" destId="{88A9D711-C000-47A5-993E-D624B74C9721}" srcOrd="0" destOrd="0" presId="urn:microsoft.com/office/officeart/2005/8/layout/vList5"/>
    <dgm:cxn modelId="{92CDE68C-7D46-45F4-B16F-E40CD04D07F2}" type="presParOf" srcId="{BD14F2D3-B1A4-4805-8996-C717D64ECD32}" destId="{9E52C2A7-4616-4D71-AECD-A39684244D78}" srcOrd="1" destOrd="0" presId="urn:microsoft.com/office/officeart/2005/8/layout/vList5"/>
    <dgm:cxn modelId="{6A875F99-5D52-47CB-8FE4-A5624CDAE296}" type="presParOf" srcId="{BD14F2D3-B1A4-4805-8996-C717D64ECD32}" destId="{8BD3663B-9503-49BB-8B75-80044FE6362C}" srcOrd="2" destOrd="0" presId="urn:microsoft.com/office/officeart/2005/8/layout/vList5"/>
    <dgm:cxn modelId="{67A94A14-5510-465A-9D59-08C7901F5A6B}" type="presParOf" srcId="{8BD3663B-9503-49BB-8B75-80044FE6362C}" destId="{77704891-ACE7-4ECC-AC09-D158A01EE485}" srcOrd="0" destOrd="0" presId="urn:microsoft.com/office/officeart/2005/8/layout/vList5"/>
    <dgm:cxn modelId="{AAE4B66D-D556-4429-8425-1AD8DB59DCD6}" type="presParOf" srcId="{BD14F2D3-B1A4-4805-8996-C717D64ECD32}" destId="{6B0411E9-C0D9-4CA7-8B6B-BB7EB7AC7D82}" srcOrd="3" destOrd="0" presId="urn:microsoft.com/office/officeart/2005/8/layout/vList5"/>
    <dgm:cxn modelId="{A8FA79CE-FABA-47F9-B32D-28FA787A104B}" type="presParOf" srcId="{BD14F2D3-B1A4-4805-8996-C717D64ECD32}" destId="{28D6A67B-5163-4885-BF86-790E6DE08C88}" srcOrd="4" destOrd="0" presId="urn:microsoft.com/office/officeart/2005/8/layout/vList5"/>
    <dgm:cxn modelId="{2F291085-35D5-4C90-8886-7A9F70DA0725}" type="presParOf" srcId="{28D6A67B-5163-4885-BF86-790E6DE08C88}" destId="{E6E8871C-26D8-4F0E-9243-B6F3D29274FC}" srcOrd="0" destOrd="0" presId="urn:microsoft.com/office/officeart/2005/8/layout/vList5"/>
    <dgm:cxn modelId="{14F173AF-A415-4AF8-A485-78BEE953D2D9}" type="presParOf" srcId="{BD14F2D3-B1A4-4805-8996-C717D64ECD32}" destId="{C1FB9456-C181-4688-91DE-48DD04C4BA74}" srcOrd="5" destOrd="0" presId="urn:microsoft.com/office/officeart/2005/8/layout/vList5"/>
    <dgm:cxn modelId="{32FC042E-75BA-4352-8D67-5039B720A4C6}" type="presParOf" srcId="{BD14F2D3-B1A4-4805-8996-C717D64ECD32}" destId="{69BB0B0C-D9FA-4F19-A582-CD22F3FE27DB}" srcOrd="6" destOrd="0" presId="urn:microsoft.com/office/officeart/2005/8/layout/vList5"/>
    <dgm:cxn modelId="{A064D535-EC18-4A16-B73E-18F59D55AED8}" type="presParOf" srcId="{69BB0B0C-D9FA-4F19-A582-CD22F3FE27DB}" destId="{7FDEF6C8-F117-48CA-BD08-205DA7BD0305}" srcOrd="0" destOrd="0" presId="urn:microsoft.com/office/officeart/2005/8/layout/vList5"/>
    <dgm:cxn modelId="{9A30C6F2-26DD-47BD-AF83-BC7D149A5295}" type="presParOf" srcId="{BD14F2D3-B1A4-4805-8996-C717D64ECD32}" destId="{CCC1286E-5EE0-43B2-B839-C308D1CD9D7A}" srcOrd="7" destOrd="0" presId="urn:microsoft.com/office/officeart/2005/8/layout/vList5"/>
    <dgm:cxn modelId="{3D53DF3A-78F4-4351-932F-8FC2F19E3660}" type="presParOf" srcId="{BD14F2D3-B1A4-4805-8996-C717D64ECD32}" destId="{C5DA5795-DAF9-4C57-820D-0FEF6190CF06}" srcOrd="8" destOrd="0" presId="urn:microsoft.com/office/officeart/2005/8/layout/vList5"/>
    <dgm:cxn modelId="{901C77BA-3865-4A82-9BAD-409C06A11098}" type="presParOf" srcId="{C5DA5795-DAF9-4C57-820D-0FEF6190CF06}" destId="{463E7DFD-6CFD-4DBA-A031-59A3A8529595}" srcOrd="0" destOrd="0" presId="urn:microsoft.com/office/officeart/2005/8/layout/vList5"/>
    <dgm:cxn modelId="{00BA7E80-526E-4A49-970E-FAB716D40236}" type="presParOf" srcId="{BD14F2D3-B1A4-4805-8996-C717D64ECD32}" destId="{783570B3-8610-42DE-8BB3-17ECFACC083D}" srcOrd="9" destOrd="0" presId="urn:microsoft.com/office/officeart/2005/8/layout/vList5"/>
    <dgm:cxn modelId="{2F9C442B-1EF0-4187-9D46-B51C79068586}" type="presParOf" srcId="{BD14F2D3-B1A4-4805-8996-C717D64ECD32}" destId="{ABF5B498-359B-429B-B979-0BD4D0C6691E}" srcOrd="10" destOrd="0" presId="urn:microsoft.com/office/officeart/2005/8/layout/vList5"/>
    <dgm:cxn modelId="{E3D667A9-166F-4D10-B590-271DD3E37AE8}" type="presParOf" srcId="{ABF5B498-359B-429B-B979-0BD4D0C6691E}" destId="{FBFA03CF-6A88-432D-941A-0B219D18175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7AEC09D-478F-426D-AAC2-52FDA39014AB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8A6F4EA-916C-423D-A694-CA00252705B9}">
      <dgm:prSet/>
      <dgm:spPr/>
      <dgm:t>
        <a:bodyPr/>
        <a:lstStyle/>
        <a:p>
          <a:pPr rtl="0"/>
          <a:r>
            <a:rPr lang="it-IT" dirty="0" smtClean="0"/>
            <a:t>Creare privacy</a:t>
          </a:r>
          <a:endParaRPr lang="it-IT" dirty="0"/>
        </a:p>
      </dgm:t>
    </dgm:pt>
    <dgm:pt modelId="{5578DFAF-5ED0-4054-A914-CB6CD02C4A52}" type="parTrans" cxnId="{2E7B2A06-0EB9-451F-942F-427010C558D4}">
      <dgm:prSet/>
      <dgm:spPr/>
      <dgm:t>
        <a:bodyPr/>
        <a:lstStyle/>
        <a:p>
          <a:endParaRPr lang="it-IT"/>
        </a:p>
      </dgm:t>
    </dgm:pt>
    <dgm:pt modelId="{5512F1E9-A990-436F-B227-A79D579182B0}" type="sibTrans" cxnId="{2E7B2A06-0EB9-451F-942F-427010C558D4}">
      <dgm:prSet/>
      <dgm:spPr/>
      <dgm:t>
        <a:bodyPr/>
        <a:lstStyle/>
        <a:p>
          <a:endParaRPr lang="it-IT"/>
        </a:p>
      </dgm:t>
    </dgm:pt>
    <dgm:pt modelId="{BB09007B-12EF-49B6-8057-EB187803535D}">
      <dgm:prSet/>
      <dgm:spPr/>
      <dgm:t>
        <a:bodyPr/>
        <a:lstStyle/>
        <a:p>
          <a:pPr rtl="0"/>
          <a:r>
            <a:rPr lang="it-IT" dirty="0" smtClean="0"/>
            <a:t>Coinvolgere altre persone significative (questa deve essere una scelta del paziente, massimo una o due persone)</a:t>
          </a:r>
          <a:endParaRPr lang="it-IT" dirty="0"/>
        </a:p>
      </dgm:t>
    </dgm:pt>
    <dgm:pt modelId="{CDECA96F-A1F6-47D9-993D-53BA1DC22742}" type="parTrans" cxnId="{B1E87F11-F7F1-4FCD-9EA6-8ECF70760564}">
      <dgm:prSet/>
      <dgm:spPr/>
      <dgm:t>
        <a:bodyPr/>
        <a:lstStyle/>
        <a:p>
          <a:endParaRPr lang="it-IT"/>
        </a:p>
      </dgm:t>
    </dgm:pt>
    <dgm:pt modelId="{5934BD9B-BF60-48F9-B2B1-9DCFA014C026}" type="sibTrans" cxnId="{B1E87F11-F7F1-4FCD-9EA6-8ECF70760564}">
      <dgm:prSet/>
      <dgm:spPr/>
      <dgm:t>
        <a:bodyPr/>
        <a:lstStyle/>
        <a:p>
          <a:endParaRPr lang="it-IT"/>
        </a:p>
      </dgm:t>
    </dgm:pt>
    <dgm:pt modelId="{2CB20279-C1D5-4B09-B576-86AFD5C464C1}">
      <dgm:prSet/>
      <dgm:spPr/>
      <dgm:t>
        <a:bodyPr/>
        <a:lstStyle/>
        <a:p>
          <a:pPr rtl="0"/>
          <a:r>
            <a:rPr lang="it-IT" dirty="0" smtClean="0"/>
            <a:t>Sedersi</a:t>
          </a:r>
          <a:endParaRPr lang="it-IT" dirty="0"/>
        </a:p>
      </dgm:t>
    </dgm:pt>
    <dgm:pt modelId="{222FEB5A-B5F0-4CB3-9EED-3355EFA7E5D5}" type="parTrans" cxnId="{67C3C63C-D241-40E2-914E-590189EF4510}">
      <dgm:prSet/>
      <dgm:spPr/>
      <dgm:t>
        <a:bodyPr/>
        <a:lstStyle/>
        <a:p>
          <a:endParaRPr lang="it-IT"/>
        </a:p>
      </dgm:t>
    </dgm:pt>
    <dgm:pt modelId="{D538EA24-82B4-4B01-92B7-75AD61299820}" type="sibTrans" cxnId="{67C3C63C-D241-40E2-914E-590189EF4510}">
      <dgm:prSet/>
      <dgm:spPr/>
      <dgm:t>
        <a:bodyPr/>
        <a:lstStyle/>
        <a:p>
          <a:endParaRPr lang="it-IT"/>
        </a:p>
      </dgm:t>
    </dgm:pt>
    <dgm:pt modelId="{4ECFB5E1-888D-4755-8F6E-5BD05B6E6F00}">
      <dgm:prSet/>
      <dgm:spPr/>
      <dgm:t>
        <a:bodyPr/>
        <a:lstStyle/>
        <a:p>
          <a:pPr rtl="0"/>
          <a:r>
            <a:rPr lang="it-IT" dirty="0" smtClean="0"/>
            <a:t>Creare connessione con il paziente</a:t>
          </a:r>
          <a:endParaRPr lang="it-IT" dirty="0"/>
        </a:p>
      </dgm:t>
    </dgm:pt>
    <dgm:pt modelId="{E0745159-BDAC-4767-91A3-5033F0688C94}" type="parTrans" cxnId="{87FE59D8-FE84-44AE-B026-59AD4B0FB2C6}">
      <dgm:prSet/>
      <dgm:spPr/>
      <dgm:t>
        <a:bodyPr/>
        <a:lstStyle/>
        <a:p>
          <a:endParaRPr lang="it-IT"/>
        </a:p>
      </dgm:t>
    </dgm:pt>
    <dgm:pt modelId="{E6C09108-ECEA-4CC9-8443-D6F8E66A8C97}" type="sibTrans" cxnId="{87FE59D8-FE84-44AE-B026-59AD4B0FB2C6}">
      <dgm:prSet/>
      <dgm:spPr/>
      <dgm:t>
        <a:bodyPr/>
        <a:lstStyle/>
        <a:p>
          <a:endParaRPr lang="it-IT"/>
        </a:p>
      </dgm:t>
    </dgm:pt>
    <dgm:pt modelId="{B9F4AB1B-EE7F-44E1-92EE-7F84F51A2201}">
      <dgm:prSet/>
      <dgm:spPr/>
      <dgm:t>
        <a:bodyPr/>
        <a:lstStyle/>
        <a:p>
          <a:pPr rtl="0"/>
          <a:r>
            <a:rPr lang="it-IT" dirty="0" smtClean="0"/>
            <a:t>Tenere sotto controllo limiti di tempo e interruzioni</a:t>
          </a:r>
          <a:endParaRPr lang="it-IT" dirty="0"/>
        </a:p>
      </dgm:t>
    </dgm:pt>
    <dgm:pt modelId="{B98F3882-7720-447F-AE06-E8DF34AA8437}" type="parTrans" cxnId="{355998E3-FD71-4501-8F79-3E4DB4E27E1D}">
      <dgm:prSet/>
      <dgm:spPr/>
      <dgm:t>
        <a:bodyPr/>
        <a:lstStyle/>
        <a:p>
          <a:endParaRPr lang="it-IT"/>
        </a:p>
      </dgm:t>
    </dgm:pt>
    <dgm:pt modelId="{9E782142-0175-411C-B1A6-4D2FA090DDC5}" type="sibTrans" cxnId="{355998E3-FD71-4501-8F79-3E4DB4E27E1D}">
      <dgm:prSet/>
      <dgm:spPr/>
      <dgm:t>
        <a:bodyPr/>
        <a:lstStyle/>
        <a:p>
          <a:endParaRPr lang="it-IT"/>
        </a:p>
      </dgm:t>
    </dgm:pt>
    <dgm:pt modelId="{B55DB00F-B80D-4296-A33A-58636337BFD8}">
      <dgm:prSet/>
      <dgm:spPr/>
      <dgm:t>
        <a:bodyPr/>
        <a:lstStyle/>
        <a:p>
          <a:pPr rtl="0"/>
          <a:endParaRPr lang="it-IT"/>
        </a:p>
      </dgm:t>
    </dgm:pt>
    <dgm:pt modelId="{BCD415CC-A111-4ACB-8128-588BE2F74359}" type="parTrans" cxnId="{5782D165-87E7-472F-8B82-EC66DCB2BAA5}">
      <dgm:prSet/>
      <dgm:spPr/>
      <dgm:t>
        <a:bodyPr/>
        <a:lstStyle/>
        <a:p>
          <a:endParaRPr lang="it-IT"/>
        </a:p>
      </dgm:t>
    </dgm:pt>
    <dgm:pt modelId="{B0BBBF9F-9DF8-48B3-8086-4F6537529CC6}" type="sibTrans" cxnId="{5782D165-87E7-472F-8B82-EC66DCB2BAA5}">
      <dgm:prSet/>
      <dgm:spPr/>
      <dgm:t>
        <a:bodyPr/>
        <a:lstStyle/>
        <a:p>
          <a:endParaRPr lang="it-IT"/>
        </a:p>
      </dgm:t>
    </dgm:pt>
    <dgm:pt modelId="{2F6B7F11-9E62-403A-8D58-DC295EC33009}" type="pres">
      <dgm:prSet presAssocID="{57AEC09D-478F-426D-AAC2-52FDA39014A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5248725-2DDC-4484-A1A5-C92217EAF84B}" type="pres">
      <dgm:prSet presAssocID="{18A6F4EA-916C-423D-A694-CA00252705B9}" presName="circ1" presStyleLbl="vennNode1" presStyleIdx="0" presStyleCnt="6" custLinFactNeighborX="-3314" custLinFactNeighborY="-25068"/>
      <dgm:spPr/>
    </dgm:pt>
    <dgm:pt modelId="{E4CB5393-A612-415F-B883-E711B46621B6}" type="pres">
      <dgm:prSet presAssocID="{18A6F4EA-916C-423D-A694-CA00252705B9}" presName="circ1Tx" presStyleLbl="revTx" presStyleIdx="0" presStyleCnt="0" custLinFactNeighborX="2813" custLinFactNeighborY="157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7EE3BE6-CBC8-4A35-AAE8-FC374EEFAE4C}" type="pres">
      <dgm:prSet presAssocID="{BB09007B-12EF-49B6-8057-EB187803535D}" presName="circ2" presStyleLbl="vennNode1" presStyleIdx="1" presStyleCnt="6" custLinFactNeighborX="12821" custLinFactNeighborY="-7938"/>
      <dgm:spPr/>
    </dgm:pt>
    <dgm:pt modelId="{BFA31952-0B02-42DE-801B-6F3521F7F2C9}" type="pres">
      <dgm:prSet presAssocID="{BB09007B-12EF-49B6-8057-EB187803535D}" presName="circ2Tx" presStyleLbl="revTx" presStyleIdx="0" presStyleCnt="0" custScaleX="117464" custScaleY="94621" custLinFactNeighborX="14844" custLinFactNeighborY="41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139F5D-DF5A-4DDE-87F2-57C346895FBD}" type="pres">
      <dgm:prSet presAssocID="{2CB20279-C1D5-4B09-B576-86AFD5C464C1}" presName="circ3" presStyleLbl="vennNode1" presStyleIdx="2" presStyleCnt="6" custLinFactNeighborX="0" custLinFactNeighborY="11957"/>
      <dgm:spPr/>
    </dgm:pt>
    <dgm:pt modelId="{AC09EBB5-2DA6-4EF7-A918-5135AB0609B2}" type="pres">
      <dgm:prSet presAssocID="{2CB20279-C1D5-4B09-B576-86AFD5C464C1}" presName="circ3Tx" presStyleLbl="revTx" presStyleIdx="0" presStyleCnt="0" custLinFactNeighborX="-49283" custLinFactNeighborY="278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05D469-CFDB-4CD0-B0E5-F534C27EDB1E}" type="pres">
      <dgm:prSet presAssocID="{4ECFB5E1-888D-4755-8F6E-5BD05B6E6F00}" presName="circ4" presStyleLbl="vennNode1" presStyleIdx="3" presStyleCnt="6" custLinFactNeighborX="-34466" custLinFactNeighborY="-7737"/>
      <dgm:spPr/>
    </dgm:pt>
    <dgm:pt modelId="{EC8B3591-EB57-4DB8-A6D0-90DC0AB228C7}" type="pres">
      <dgm:prSet presAssocID="{4ECFB5E1-888D-4755-8F6E-5BD05B6E6F00}" presName="circ4Tx" presStyleLbl="revTx" presStyleIdx="0" presStyleCnt="0" custLinFactNeighborX="-82154" custLinFactNeighborY="-55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270FDA-F763-48D6-AF15-7F3A624E3B0B}" type="pres">
      <dgm:prSet presAssocID="{B9F4AB1B-EE7F-44E1-92EE-7F84F51A2201}" presName="circ5" presStyleLbl="vennNode1" presStyleIdx="4" presStyleCnt="6" custLinFactNeighborX="-15474" custLinFactNeighborY="-52055"/>
      <dgm:spPr/>
    </dgm:pt>
    <dgm:pt modelId="{A5690C2F-98E8-469D-B17E-EA620F2A0776}" type="pres">
      <dgm:prSet presAssocID="{B9F4AB1B-EE7F-44E1-92EE-7F84F51A2201}" presName="circ5Tx" presStyleLbl="revTx" presStyleIdx="0" presStyleCnt="0" custLinFactNeighborX="-8312" custLinFactNeighborY="-99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02D58C-29D4-4477-9346-2FCC793EA02D}" type="pres">
      <dgm:prSet presAssocID="{B55DB00F-B80D-4296-A33A-58636337BFD8}" presName="circ6" presStyleLbl="vennNode1" presStyleIdx="5" presStyleCnt="6" custFlipVert="1" custScaleY="30927" custLinFactX="100000" custLinFactY="65406" custLinFactNeighborX="161005" custLinFactNeighborY="100000"/>
      <dgm:spPr>
        <a:prstGeom prst="rect">
          <a:avLst/>
        </a:prstGeom>
        <a:noFill/>
      </dgm:spPr>
    </dgm:pt>
    <dgm:pt modelId="{84E76431-097C-441E-B2E7-ECEB85DC8AE3}" type="pres">
      <dgm:prSet presAssocID="{B55DB00F-B80D-4296-A33A-58636337BFD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E7B2A06-0EB9-451F-942F-427010C558D4}" srcId="{57AEC09D-478F-426D-AAC2-52FDA39014AB}" destId="{18A6F4EA-916C-423D-A694-CA00252705B9}" srcOrd="0" destOrd="0" parTransId="{5578DFAF-5ED0-4054-A914-CB6CD02C4A52}" sibTransId="{5512F1E9-A990-436F-B227-A79D579182B0}"/>
    <dgm:cxn modelId="{B1E87F11-F7F1-4FCD-9EA6-8ECF70760564}" srcId="{57AEC09D-478F-426D-AAC2-52FDA39014AB}" destId="{BB09007B-12EF-49B6-8057-EB187803535D}" srcOrd="1" destOrd="0" parTransId="{CDECA96F-A1F6-47D9-993D-53BA1DC22742}" sibTransId="{5934BD9B-BF60-48F9-B2B1-9DCFA014C026}"/>
    <dgm:cxn modelId="{67C3C63C-D241-40E2-914E-590189EF4510}" srcId="{57AEC09D-478F-426D-AAC2-52FDA39014AB}" destId="{2CB20279-C1D5-4B09-B576-86AFD5C464C1}" srcOrd="2" destOrd="0" parTransId="{222FEB5A-B5F0-4CB3-9EED-3355EFA7E5D5}" sibTransId="{D538EA24-82B4-4B01-92B7-75AD61299820}"/>
    <dgm:cxn modelId="{5ADEC368-9887-458C-803A-0A675020077D}" type="presOf" srcId="{18A6F4EA-916C-423D-A694-CA00252705B9}" destId="{E4CB5393-A612-415F-B883-E711B46621B6}" srcOrd="0" destOrd="0" presId="urn:microsoft.com/office/officeart/2005/8/layout/venn1"/>
    <dgm:cxn modelId="{D5EE13A1-F9C2-4738-883F-4592CFCEAB6B}" type="presOf" srcId="{B9F4AB1B-EE7F-44E1-92EE-7F84F51A2201}" destId="{A5690C2F-98E8-469D-B17E-EA620F2A0776}" srcOrd="0" destOrd="0" presId="urn:microsoft.com/office/officeart/2005/8/layout/venn1"/>
    <dgm:cxn modelId="{87FE59D8-FE84-44AE-B026-59AD4B0FB2C6}" srcId="{57AEC09D-478F-426D-AAC2-52FDA39014AB}" destId="{4ECFB5E1-888D-4755-8F6E-5BD05B6E6F00}" srcOrd="3" destOrd="0" parTransId="{E0745159-BDAC-4767-91A3-5033F0688C94}" sibTransId="{E6C09108-ECEA-4CC9-8443-D6F8E66A8C97}"/>
    <dgm:cxn modelId="{FFE8F74E-4034-463D-A03D-E35C2C0FA596}" type="presOf" srcId="{BB09007B-12EF-49B6-8057-EB187803535D}" destId="{BFA31952-0B02-42DE-801B-6F3521F7F2C9}" srcOrd="0" destOrd="0" presId="urn:microsoft.com/office/officeart/2005/8/layout/venn1"/>
    <dgm:cxn modelId="{68953FA8-911E-4F36-9D12-B52C3F27CC10}" type="presOf" srcId="{4ECFB5E1-888D-4755-8F6E-5BD05B6E6F00}" destId="{EC8B3591-EB57-4DB8-A6D0-90DC0AB228C7}" srcOrd="0" destOrd="0" presId="urn:microsoft.com/office/officeart/2005/8/layout/venn1"/>
    <dgm:cxn modelId="{5782D165-87E7-472F-8B82-EC66DCB2BAA5}" srcId="{57AEC09D-478F-426D-AAC2-52FDA39014AB}" destId="{B55DB00F-B80D-4296-A33A-58636337BFD8}" srcOrd="5" destOrd="0" parTransId="{BCD415CC-A111-4ACB-8128-588BE2F74359}" sibTransId="{B0BBBF9F-9DF8-48B3-8086-4F6537529CC6}"/>
    <dgm:cxn modelId="{355998E3-FD71-4501-8F79-3E4DB4E27E1D}" srcId="{57AEC09D-478F-426D-AAC2-52FDA39014AB}" destId="{B9F4AB1B-EE7F-44E1-92EE-7F84F51A2201}" srcOrd="4" destOrd="0" parTransId="{B98F3882-7720-447F-AE06-E8DF34AA8437}" sibTransId="{9E782142-0175-411C-B1A6-4D2FA090DDC5}"/>
    <dgm:cxn modelId="{0C743C27-9F0F-4B3F-8A46-1A8CC9D9A7EC}" type="presOf" srcId="{B55DB00F-B80D-4296-A33A-58636337BFD8}" destId="{84E76431-097C-441E-B2E7-ECEB85DC8AE3}" srcOrd="0" destOrd="0" presId="urn:microsoft.com/office/officeart/2005/8/layout/venn1"/>
    <dgm:cxn modelId="{C19F5B02-4A69-47A6-A781-B305BB03AF18}" type="presOf" srcId="{57AEC09D-478F-426D-AAC2-52FDA39014AB}" destId="{2F6B7F11-9E62-403A-8D58-DC295EC33009}" srcOrd="0" destOrd="0" presId="urn:microsoft.com/office/officeart/2005/8/layout/venn1"/>
    <dgm:cxn modelId="{5B10C05D-5898-4B3A-9F74-1967F33DB036}" type="presOf" srcId="{2CB20279-C1D5-4B09-B576-86AFD5C464C1}" destId="{AC09EBB5-2DA6-4EF7-A918-5135AB0609B2}" srcOrd="0" destOrd="0" presId="urn:microsoft.com/office/officeart/2005/8/layout/venn1"/>
    <dgm:cxn modelId="{CCE81FA9-D9B2-40A2-A335-D106EA38CD23}" type="presParOf" srcId="{2F6B7F11-9E62-403A-8D58-DC295EC33009}" destId="{75248725-2DDC-4484-A1A5-C92217EAF84B}" srcOrd="0" destOrd="0" presId="urn:microsoft.com/office/officeart/2005/8/layout/venn1"/>
    <dgm:cxn modelId="{E19A36B1-10F2-4FE1-AC2C-BCF2BD8F0235}" type="presParOf" srcId="{2F6B7F11-9E62-403A-8D58-DC295EC33009}" destId="{E4CB5393-A612-415F-B883-E711B46621B6}" srcOrd="1" destOrd="0" presId="urn:microsoft.com/office/officeart/2005/8/layout/venn1"/>
    <dgm:cxn modelId="{F0C22C67-D3D3-452E-B261-2EB719D31782}" type="presParOf" srcId="{2F6B7F11-9E62-403A-8D58-DC295EC33009}" destId="{07EE3BE6-CBC8-4A35-AAE8-FC374EEFAE4C}" srcOrd="2" destOrd="0" presId="urn:microsoft.com/office/officeart/2005/8/layout/venn1"/>
    <dgm:cxn modelId="{11A96C9C-695F-46D2-A8F5-3D447F71A44C}" type="presParOf" srcId="{2F6B7F11-9E62-403A-8D58-DC295EC33009}" destId="{BFA31952-0B02-42DE-801B-6F3521F7F2C9}" srcOrd="3" destOrd="0" presId="urn:microsoft.com/office/officeart/2005/8/layout/venn1"/>
    <dgm:cxn modelId="{AF39DE8B-BAD6-4483-9607-6430BE9BE69A}" type="presParOf" srcId="{2F6B7F11-9E62-403A-8D58-DC295EC33009}" destId="{EC139F5D-DF5A-4DDE-87F2-57C346895FBD}" srcOrd="4" destOrd="0" presId="urn:microsoft.com/office/officeart/2005/8/layout/venn1"/>
    <dgm:cxn modelId="{F6ABC92D-6321-476B-BC3F-A5BB6F0E3E02}" type="presParOf" srcId="{2F6B7F11-9E62-403A-8D58-DC295EC33009}" destId="{AC09EBB5-2DA6-4EF7-A918-5135AB0609B2}" srcOrd="5" destOrd="0" presId="urn:microsoft.com/office/officeart/2005/8/layout/venn1"/>
    <dgm:cxn modelId="{3254CCFB-F985-483D-BFB2-8E06E77135E0}" type="presParOf" srcId="{2F6B7F11-9E62-403A-8D58-DC295EC33009}" destId="{9C05D469-CFDB-4CD0-B0E5-F534C27EDB1E}" srcOrd="6" destOrd="0" presId="urn:microsoft.com/office/officeart/2005/8/layout/venn1"/>
    <dgm:cxn modelId="{F762FEAD-4DE8-4ACE-8885-3C3325E9B443}" type="presParOf" srcId="{2F6B7F11-9E62-403A-8D58-DC295EC33009}" destId="{EC8B3591-EB57-4DB8-A6D0-90DC0AB228C7}" srcOrd="7" destOrd="0" presId="urn:microsoft.com/office/officeart/2005/8/layout/venn1"/>
    <dgm:cxn modelId="{A766BEF3-E0C4-4CF9-86E9-BE4C589790F9}" type="presParOf" srcId="{2F6B7F11-9E62-403A-8D58-DC295EC33009}" destId="{C1270FDA-F763-48D6-AF15-7F3A624E3B0B}" srcOrd="8" destOrd="0" presId="urn:microsoft.com/office/officeart/2005/8/layout/venn1"/>
    <dgm:cxn modelId="{80BC6A2E-D411-44FB-8D86-146097046081}" type="presParOf" srcId="{2F6B7F11-9E62-403A-8D58-DC295EC33009}" destId="{A5690C2F-98E8-469D-B17E-EA620F2A0776}" srcOrd="9" destOrd="0" presId="urn:microsoft.com/office/officeart/2005/8/layout/venn1"/>
    <dgm:cxn modelId="{88D07DFD-BE0B-41FD-8B2D-237D35E411C6}" type="presParOf" srcId="{2F6B7F11-9E62-403A-8D58-DC295EC33009}" destId="{2602D58C-29D4-4477-9346-2FCC793EA02D}" srcOrd="10" destOrd="0" presId="urn:microsoft.com/office/officeart/2005/8/layout/venn1"/>
    <dgm:cxn modelId="{128B1EEA-7790-4533-A7A2-719782317ECE}" type="presParOf" srcId="{2F6B7F11-9E62-403A-8D58-DC295EC33009}" destId="{84E76431-097C-441E-B2E7-ECEB85DC8AE3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CF03350-5D38-43C8-B631-99D3B43464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34F7C23-91C9-4414-93B6-E6E702FA09A6}">
      <dgm:prSet phldrT="[Testo]" custT="1"/>
      <dgm:spPr>
        <a:ln>
          <a:noFill/>
        </a:ln>
        <a:effectLst/>
        <a:scene3d>
          <a:camera prst="perspectiveRight"/>
          <a:lightRig rig="glow" dir="t">
            <a:rot lat="0" lon="0" rev="14100000"/>
          </a:lightRig>
        </a:scene3d>
        <a:sp3d/>
      </dgm:spPr>
      <dgm:t>
        <a:bodyPr/>
        <a:lstStyle/>
        <a:p>
          <a:r>
            <a:rPr lang="it-IT" sz="3200" u="sng" dirty="0" err="1" smtClean="0">
              <a:solidFill>
                <a:srgbClr val="002060"/>
              </a:solidFill>
            </a:rPr>
            <a:t>Perception</a:t>
          </a:r>
          <a:endParaRPr lang="it-IT" sz="3200" u="sng" dirty="0" smtClean="0">
            <a:solidFill>
              <a:srgbClr val="002060"/>
            </a:solidFill>
          </a:endParaRPr>
        </a:p>
        <a:p>
          <a:r>
            <a:rPr lang="it-IT" sz="2800" dirty="0" smtClean="0"/>
            <a:t>Domande ‘open-</a:t>
          </a:r>
          <a:r>
            <a:rPr lang="it-IT" sz="2800" dirty="0" err="1" smtClean="0"/>
            <a:t>ended</a:t>
          </a:r>
          <a:r>
            <a:rPr lang="it-IT" sz="2800" dirty="0" smtClean="0"/>
            <a:t>’ per capire come il paziente percepisce la sua situazione</a:t>
          </a:r>
          <a:endParaRPr lang="it-IT" sz="2800" dirty="0"/>
        </a:p>
      </dgm:t>
    </dgm:pt>
    <dgm:pt modelId="{B0884D27-7FB8-4D17-8013-AD0557FE4580}" type="parTrans" cxnId="{416B7BD3-3A8E-4C73-9617-5EC9CF01AE65}">
      <dgm:prSet/>
      <dgm:spPr/>
      <dgm:t>
        <a:bodyPr/>
        <a:lstStyle/>
        <a:p>
          <a:endParaRPr lang="it-IT"/>
        </a:p>
      </dgm:t>
    </dgm:pt>
    <dgm:pt modelId="{C9BF5B2A-6997-4696-AD5C-68447437C960}" type="sibTrans" cxnId="{416B7BD3-3A8E-4C73-9617-5EC9CF01AE65}">
      <dgm:prSet/>
      <dgm:spPr/>
      <dgm:t>
        <a:bodyPr/>
        <a:lstStyle/>
        <a:p>
          <a:endParaRPr lang="it-IT"/>
        </a:p>
      </dgm:t>
    </dgm:pt>
    <dgm:pt modelId="{7D1AB6A0-324A-4F40-87E8-80A14BD6050E}">
      <dgm:prSet phldrT="[Testo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perspectiveLeft"/>
          <a:lightRig rig="contrasting" dir="t">
            <a:rot lat="0" lon="0" rev="1500000"/>
          </a:lightRig>
        </a:scene3d>
        <a:sp3d/>
      </dgm:spPr>
      <dgm:t>
        <a:bodyPr/>
        <a:lstStyle/>
        <a:p>
          <a:r>
            <a:rPr lang="it-IT" sz="3200" u="sng" dirty="0" err="1" smtClean="0">
              <a:solidFill>
                <a:srgbClr val="002060"/>
              </a:solidFill>
            </a:rPr>
            <a:t>Invitation</a:t>
          </a:r>
          <a:endParaRPr lang="it-IT" sz="3200" u="sng" dirty="0" smtClean="0">
            <a:solidFill>
              <a:srgbClr val="002060"/>
            </a:solidFill>
          </a:endParaRPr>
        </a:p>
        <a:p>
          <a:r>
            <a:rPr lang="it-IT" sz="2800" dirty="0" smtClean="0"/>
            <a:t>Ottenere l'invito esplicito del paziente a potergli fornire informazioni   </a:t>
          </a:r>
          <a:endParaRPr lang="it-IT" sz="2800" dirty="0"/>
        </a:p>
      </dgm:t>
    </dgm:pt>
    <dgm:pt modelId="{B988ACBF-7CCF-4238-BBAF-5676C120F39C}" type="parTrans" cxnId="{A726FEF9-8C42-4CB0-80AF-4A5E360C706F}">
      <dgm:prSet/>
      <dgm:spPr/>
      <dgm:t>
        <a:bodyPr/>
        <a:lstStyle/>
        <a:p>
          <a:endParaRPr lang="it-IT"/>
        </a:p>
      </dgm:t>
    </dgm:pt>
    <dgm:pt modelId="{9585A9D1-A54C-4B35-8BC8-C9AA296BE416}" type="sibTrans" cxnId="{A726FEF9-8C42-4CB0-80AF-4A5E360C706F}">
      <dgm:prSet/>
      <dgm:spPr/>
      <dgm:t>
        <a:bodyPr/>
        <a:lstStyle/>
        <a:p>
          <a:endParaRPr lang="it-IT"/>
        </a:p>
      </dgm:t>
    </dgm:pt>
    <dgm:pt modelId="{1907077F-2243-4426-A915-A07198F2F82D}" type="pres">
      <dgm:prSet presAssocID="{1CF03350-5D38-43C8-B631-99D3B4346460}" presName="compositeShape" presStyleCnt="0">
        <dgm:presLayoutVars>
          <dgm:chMax val="7"/>
          <dgm:dir/>
          <dgm:resizeHandles val="exact"/>
        </dgm:presLayoutVars>
      </dgm:prSet>
      <dgm:spPr/>
    </dgm:pt>
    <dgm:pt modelId="{FCBA5888-4A8B-43A6-8F2C-D9A2DCC85909}" type="pres">
      <dgm:prSet presAssocID="{534F7C23-91C9-4414-93B6-E6E702FA09A6}" presName="circ1" presStyleLbl="vennNode1" presStyleIdx="0" presStyleCnt="2" custLinFactNeighborX="-2327" custLinFactNeighborY="-273"/>
      <dgm:spPr/>
      <dgm:t>
        <a:bodyPr/>
        <a:lstStyle/>
        <a:p>
          <a:endParaRPr lang="it-IT"/>
        </a:p>
      </dgm:t>
    </dgm:pt>
    <dgm:pt modelId="{B3DF7F47-A103-412A-A6C7-7693BACEE13A}" type="pres">
      <dgm:prSet presAssocID="{534F7C23-91C9-4414-93B6-E6E702FA09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A118862-BD51-4F3B-A34D-2E36E6C86690}" type="pres">
      <dgm:prSet presAssocID="{7D1AB6A0-324A-4F40-87E8-80A14BD6050E}" presName="circ2" presStyleLbl="vennNode1" presStyleIdx="1" presStyleCnt="2" custLinFactNeighborX="5474" custLinFactNeighborY="-273"/>
      <dgm:spPr/>
      <dgm:t>
        <a:bodyPr/>
        <a:lstStyle/>
        <a:p>
          <a:endParaRPr lang="it-IT"/>
        </a:p>
      </dgm:t>
    </dgm:pt>
    <dgm:pt modelId="{6D8CF2B8-4502-4F1D-B9AA-8C17F6F40468}" type="pres">
      <dgm:prSet presAssocID="{7D1AB6A0-324A-4F40-87E8-80A14BD605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2DC57D-54E9-404F-9DF0-16991A4BF337}" type="presOf" srcId="{534F7C23-91C9-4414-93B6-E6E702FA09A6}" destId="{FCBA5888-4A8B-43A6-8F2C-D9A2DCC85909}" srcOrd="0" destOrd="0" presId="urn:microsoft.com/office/officeart/2005/8/layout/venn1"/>
    <dgm:cxn modelId="{74A7D47C-E55E-49A4-8E09-4524E00DF2C0}" type="presOf" srcId="{7D1AB6A0-324A-4F40-87E8-80A14BD6050E}" destId="{6D8CF2B8-4502-4F1D-B9AA-8C17F6F40468}" srcOrd="1" destOrd="0" presId="urn:microsoft.com/office/officeart/2005/8/layout/venn1"/>
    <dgm:cxn modelId="{416B7BD3-3A8E-4C73-9617-5EC9CF01AE65}" srcId="{1CF03350-5D38-43C8-B631-99D3B4346460}" destId="{534F7C23-91C9-4414-93B6-E6E702FA09A6}" srcOrd="0" destOrd="0" parTransId="{B0884D27-7FB8-4D17-8013-AD0557FE4580}" sibTransId="{C9BF5B2A-6997-4696-AD5C-68447437C960}"/>
    <dgm:cxn modelId="{C8D7589B-E3E4-43FD-AA71-5DB9CE67EC94}" type="presOf" srcId="{7D1AB6A0-324A-4F40-87E8-80A14BD6050E}" destId="{FA118862-BD51-4F3B-A34D-2E36E6C86690}" srcOrd="0" destOrd="0" presId="urn:microsoft.com/office/officeart/2005/8/layout/venn1"/>
    <dgm:cxn modelId="{A726FEF9-8C42-4CB0-80AF-4A5E360C706F}" srcId="{1CF03350-5D38-43C8-B631-99D3B4346460}" destId="{7D1AB6A0-324A-4F40-87E8-80A14BD6050E}" srcOrd="1" destOrd="0" parTransId="{B988ACBF-7CCF-4238-BBAF-5676C120F39C}" sibTransId="{9585A9D1-A54C-4B35-8BC8-C9AA296BE416}"/>
    <dgm:cxn modelId="{C56D7D61-E533-42BF-86A4-ABE712B1ACB9}" type="presOf" srcId="{534F7C23-91C9-4414-93B6-E6E702FA09A6}" destId="{B3DF7F47-A103-412A-A6C7-7693BACEE13A}" srcOrd="1" destOrd="0" presId="urn:microsoft.com/office/officeart/2005/8/layout/venn1"/>
    <dgm:cxn modelId="{A52CEBCE-2F15-4D28-8E1E-BD766E00A986}" type="presOf" srcId="{1CF03350-5D38-43C8-B631-99D3B4346460}" destId="{1907077F-2243-4426-A915-A07198F2F82D}" srcOrd="0" destOrd="0" presId="urn:microsoft.com/office/officeart/2005/8/layout/venn1"/>
    <dgm:cxn modelId="{162485E3-23EA-46DE-8422-6EA7C7E2BDAA}" type="presParOf" srcId="{1907077F-2243-4426-A915-A07198F2F82D}" destId="{FCBA5888-4A8B-43A6-8F2C-D9A2DCC85909}" srcOrd="0" destOrd="0" presId="urn:microsoft.com/office/officeart/2005/8/layout/venn1"/>
    <dgm:cxn modelId="{0D74F9D1-7177-433B-8C0E-00F0B04C9801}" type="presParOf" srcId="{1907077F-2243-4426-A915-A07198F2F82D}" destId="{B3DF7F47-A103-412A-A6C7-7693BACEE13A}" srcOrd="1" destOrd="0" presId="urn:microsoft.com/office/officeart/2005/8/layout/venn1"/>
    <dgm:cxn modelId="{88DF86CD-623B-41E8-8624-0B3DF97A414D}" type="presParOf" srcId="{1907077F-2243-4426-A915-A07198F2F82D}" destId="{FA118862-BD51-4F3B-A34D-2E36E6C86690}" srcOrd="2" destOrd="0" presId="urn:microsoft.com/office/officeart/2005/8/layout/venn1"/>
    <dgm:cxn modelId="{6EE6EFE0-5384-4E74-9768-BAE91B4D5AD9}" type="presParOf" srcId="{1907077F-2243-4426-A915-A07198F2F82D}" destId="{6D8CF2B8-4502-4F1D-B9AA-8C17F6F4046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5B9DF-1C7A-475F-ADBB-274E8EA948B0}">
      <dsp:nvSpPr>
        <dsp:cNvPr id="0" name=""/>
        <dsp:cNvSpPr/>
      </dsp:nvSpPr>
      <dsp:spPr>
        <a:xfrm rot="5400000">
          <a:off x="4131575" y="-608235"/>
          <a:ext cx="3428316" cy="5501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 smtClean="0"/>
            <a:t>23,2% ha detto di comunicare nuove cattive notizie meno di 5 volte al mese</a:t>
          </a:r>
          <a:endParaRPr lang="it-IT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 smtClean="0"/>
            <a:t>il 61,6% da 5 a 20 volte al mese</a:t>
          </a:r>
          <a:endParaRPr lang="it-IT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smtClean="0"/>
            <a:t>il 14% più di 20 volte al mese</a:t>
          </a:r>
          <a:endParaRPr lang="it-IT" sz="2900" kern="1200"/>
        </a:p>
      </dsp:txBody>
      <dsp:txXfrm rot="-5400000">
        <a:off x="3094800" y="595897"/>
        <a:ext cx="5334510" cy="3093602"/>
      </dsp:txXfrm>
    </dsp:sp>
    <dsp:sp modelId="{A66A5945-821E-470F-8C6C-B51B83BC4160}">
      <dsp:nvSpPr>
        <dsp:cNvPr id="0" name=""/>
        <dsp:cNvSpPr/>
      </dsp:nvSpPr>
      <dsp:spPr>
        <a:xfrm>
          <a:off x="0" y="0"/>
          <a:ext cx="3094800" cy="4285396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700 oncologi appartenenti alla ASCO (American Society of </a:t>
          </a:r>
          <a:r>
            <a:rPr lang="it-IT" sz="3400" kern="1200" dirty="0" err="1" smtClean="0"/>
            <a:t>Clinical</a:t>
          </a:r>
          <a:r>
            <a:rPr lang="it-IT" sz="3400" kern="1200" dirty="0" smtClean="0"/>
            <a:t> </a:t>
          </a:r>
          <a:r>
            <a:rPr lang="it-IT" sz="3400" kern="1200" dirty="0" err="1" smtClean="0"/>
            <a:t>Oncology</a:t>
          </a:r>
          <a:r>
            <a:rPr lang="it-IT" sz="3400" kern="1200" dirty="0" smtClean="0"/>
            <a:t>) </a:t>
          </a:r>
          <a:endParaRPr lang="it-IT" sz="3400" kern="1200" dirty="0"/>
        </a:p>
      </dsp:txBody>
      <dsp:txXfrm>
        <a:off x="151076" y="151076"/>
        <a:ext cx="2792648" cy="39832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6BDC2-B605-4664-8275-CDA2A5F9AA2A}">
      <dsp:nvSpPr>
        <dsp:cNvPr id="0" name=""/>
        <dsp:cNvSpPr/>
      </dsp:nvSpPr>
      <dsp:spPr>
        <a:xfrm>
          <a:off x="816273" y="1366248"/>
          <a:ext cx="4698242" cy="4698242"/>
        </a:xfrm>
        <a:prstGeom prst="ellipse">
          <a:avLst/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16290-DE3E-465A-B59F-F7D85FB26B85}">
      <dsp:nvSpPr>
        <dsp:cNvPr id="0" name=""/>
        <dsp:cNvSpPr/>
      </dsp:nvSpPr>
      <dsp:spPr>
        <a:xfrm>
          <a:off x="1338169" y="1888145"/>
          <a:ext cx="3654449" cy="3654449"/>
        </a:xfrm>
        <a:prstGeom prst="ellipse">
          <a:avLst/>
        </a:prstGeom>
        <a:solidFill>
          <a:schemeClr val="accent5">
            <a:hueOff val="-1412034"/>
            <a:satOff val="-18755"/>
            <a:lumOff val="29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52D94-0422-46EF-8334-1B63DE8379C2}">
      <dsp:nvSpPr>
        <dsp:cNvPr id="0" name=""/>
        <dsp:cNvSpPr/>
      </dsp:nvSpPr>
      <dsp:spPr>
        <a:xfrm>
          <a:off x="1860065" y="2410041"/>
          <a:ext cx="2610656" cy="2610656"/>
        </a:xfrm>
        <a:prstGeom prst="ellipse">
          <a:avLst/>
        </a:prstGeom>
        <a:solidFill>
          <a:schemeClr val="accent5">
            <a:hueOff val="-941356"/>
            <a:satOff val="-12503"/>
            <a:lumOff val="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E34EB3-FFF5-4CEB-B960-59A8016D7E17}">
      <dsp:nvSpPr>
        <dsp:cNvPr id="0" name=""/>
        <dsp:cNvSpPr/>
      </dsp:nvSpPr>
      <dsp:spPr>
        <a:xfrm>
          <a:off x="2382353" y="2932329"/>
          <a:ext cx="1566080" cy="1566080"/>
        </a:xfrm>
        <a:prstGeom prst="ellipse">
          <a:avLst/>
        </a:prstGeom>
        <a:solidFill>
          <a:schemeClr val="accent5">
            <a:hueOff val="-470678"/>
            <a:satOff val="-6252"/>
            <a:lumOff val="9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37764-0278-4FF9-A09A-FA9E1E22666E}">
      <dsp:nvSpPr>
        <dsp:cNvPr id="0" name=""/>
        <dsp:cNvSpPr/>
      </dsp:nvSpPr>
      <dsp:spPr>
        <a:xfrm>
          <a:off x="2904250" y="3454226"/>
          <a:ext cx="522287" cy="5222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F560F-3844-4BFB-8297-95EE0EF7C2AF}">
      <dsp:nvSpPr>
        <dsp:cNvPr id="0" name=""/>
        <dsp:cNvSpPr/>
      </dsp:nvSpPr>
      <dsp:spPr>
        <a:xfrm>
          <a:off x="6297555" y="199831"/>
          <a:ext cx="2349121" cy="82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Adeguarsi al livello di comprensione e al vocabolario del paziente</a:t>
          </a:r>
          <a:endParaRPr lang="it-IT" sz="1600" b="1" kern="1200" dirty="0"/>
        </a:p>
      </dsp:txBody>
      <dsp:txXfrm>
        <a:off x="6297555" y="199831"/>
        <a:ext cx="2349121" cy="829396"/>
      </dsp:txXfrm>
    </dsp:sp>
    <dsp:sp modelId="{A91E4C8E-8415-42A5-972D-E61E4178623F}">
      <dsp:nvSpPr>
        <dsp:cNvPr id="0" name=""/>
        <dsp:cNvSpPr/>
      </dsp:nvSpPr>
      <dsp:spPr>
        <a:xfrm>
          <a:off x="5710275" y="614530"/>
          <a:ext cx="5872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3EBB9-4094-45DE-8408-6F0446137286}">
      <dsp:nvSpPr>
        <dsp:cNvPr id="0" name=""/>
        <dsp:cNvSpPr/>
      </dsp:nvSpPr>
      <dsp:spPr>
        <a:xfrm rot="5400000">
          <a:off x="2885457" y="894467"/>
          <a:ext cx="3100839" cy="254096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5FDE9-5E19-4BBB-B93C-F5DA3D16129F}">
      <dsp:nvSpPr>
        <dsp:cNvPr id="0" name=""/>
        <dsp:cNvSpPr/>
      </dsp:nvSpPr>
      <dsp:spPr>
        <a:xfrm>
          <a:off x="6297555" y="1076837"/>
          <a:ext cx="2349121" cy="82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Cercare di evitare il lessico tecnico</a:t>
          </a:r>
          <a:endParaRPr lang="it-IT" sz="1600" b="1" kern="1200" dirty="0"/>
        </a:p>
      </dsp:txBody>
      <dsp:txXfrm>
        <a:off x="6297555" y="1076837"/>
        <a:ext cx="2349121" cy="829396"/>
      </dsp:txXfrm>
    </dsp:sp>
    <dsp:sp modelId="{85880356-2E6C-47B8-8467-929D0DB44BD7}">
      <dsp:nvSpPr>
        <dsp:cNvPr id="0" name=""/>
        <dsp:cNvSpPr/>
      </dsp:nvSpPr>
      <dsp:spPr>
        <a:xfrm>
          <a:off x="5710275" y="1491535"/>
          <a:ext cx="5872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3D400-BF3B-474A-BD32-941A30CA3BCC}">
      <dsp:nvSpPr>
        <dsp:cNvPr id="0" name=""/>
        <dsp:cNvSpPr/>
      </dsp:nvSpPr>
      <dsp:spPr>
        <a:xfrm rot="5400000">
          <a:off x="3341108" y="1704835"/>
          <a:ext cx="2581840" cy="2153361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20575-0F90-4F1A-80C4-D5214982FA25}">
      <dsp:nvSpPr>
        <dsp:cNvPr id="0" name=""/>
        <dsp:cNvSpPr/>
      </dsp:nvSpPr>
      <dsp:spPr>
        <a:xfrm>
          <a:off x="6297555" y="1953842"/>
          <a:ext cx="2349121" cy="82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Evitare eccessiva franchezza (isolamento e rabbia nel paziente)</a:t>
          </a:r>
          <a:endParaRPr lang="it-IT" sz="1600" b="1" kern="1200" dirty="0"/>
        </a:p>
      </dsp:txBody>
      <dsp:txXfrm>
        <a:off x="6297555" y="1953842"/>
        <a:ext cx="2349121" cy="829396"/>
      </dsp:txXfrm>
    </dsp:sp>
    <dsp:sp modelId="{03541BD7-BB3C-49CC-A29C-61910A40ED1D}">
      <dsp:nvSpPr>
        <dsp:cNvPr id="0" name=""/>
        <dsp:cNvSpPr/>
      </dsp:nvSpPr>
      <dsp:spPr>
        <a:xfrm>
          <a:off x="5710275" y="2368540"/>
          <a:ext cx="5872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DF1019-C15E-49D9-B050-1268667203A8}">
      <dsp:nvSpPr>
        <dsp:cNvPr id="0" name=""/>
        <dsp:cNvSpPr/>
      </dsp:nvSpPr>
      <dsp:spPr>
        <a:xfrm rot="5400000">
          <a:off x="3787911" y="2482081"/>
          <a:ext cx="2035904" cy="1808823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42DFF-515B-4F53-B185-348A7E971235}">
      <dsp:nvSpPr>
        <dsp:cNvPr id="0" name=""/>
        <dsp:cNvSpPr/>
      </dsp:nvSpPr>
      <dsp:spPr>
        <a:xfrm>
          <a:off x="6297555" y="2812054"/>
          <a:ext cx="2349121" cy="82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Informazioni a piccole parti</a:t>
          </a:r>
          <a:endParaRPr lang="it-IT" sz="1600" b="1" kern="1200" dirty="0"/>
        </a:p>
      </dsp:txBody>
      <dsp:txXfrm>
        <a:off x="6297555" y="2812054"/>
        <a:ext cx="2349121" cy="829396"/>
      </dsp:txXfrm>
    </dsp:sp>
    <dsp:sp modelId="{F5127825-7F9D-469C-9FAA-1F6C09EF98D8}">
      <dsp:nvSpPr>
        <dsp:cNvPr id="0" name=""/>
        <dsp:cNvSpPr/>
      </dsp:nvSpPr>
      <dsp:spPr>
        <a:xfrm>
          <a:off x="5710275" y="3226752"/>
          <a:ext cx="5872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445FE-BAF5-42DB-ACA5-A96897483A18}">
      <dsp:nvSpPr>
        <dsp:cNvPr id="0" name=""/>
        <dsp:cNvSpPr/>
      </dsp:nvSpPr>
      <dsp:spPr>
        <a:xfrm rot="5400000">
          <a:off x="4232678" y="3302707"/>
          <a:ext cx="1553552" cy="140164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C3FC0-3F2D-4B9D-94A3-73D13B216E2E}">
      <dsp:nvSpPr>
        <dsp:cNvPr id="0" name=""/>
        <dsp:cNvSpPr/>
      </dsp:nvSpPr>
      <dsp:spPr>
        <a:xfrm>
          <a:off x="6351327" y="3846827"/>
          <a:ext cx="2349121" cy="82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Anche in caso di prognosi infausta, evitare frasi come “Non c'è più niente che possiamo fare.’’</a:t>
          </a:r>
          <a:endParaRPr lang="it-IT" sz="1600" b="1" kern="1200" dirty="0"/>
        </a:p>
      </dsp:txBody>
      <dsp:txXfrm>
        <a:off x="6351327" y="3846827"/>
        <a:ext cx="2349121" cy="829396"/>
      </dsp:txXfrm>
    </dsp:sp>
    <dsp:sp modelId="{02061FDB-BF93-4F7E-BE9E-344EA63E7C1B}">
      <dsp:nvSpPr>
        <dsp:cNvPr id="0" name=""/>
        <dsp:cNvSpPr/>
      </dsp:nvSpPr>
      <dsp:spPr>
        <a:xfrm>
          <a:off x="5710275" y="4059907"/>
          <a:ext cx="58728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0594E-C37E-48D8-9304-08B0ECFC6F85}">
      <dsp:nvSpPr>
        <dsp:cNvPr id="0" name=""/>
        <dsp:cNvSpPr/>
      </dsp:nvSpPr>
      <dsp:spPr>
        <a:xfrm rot="5400000">
          <a:off x="4653170" y="4099059"/>
          <a:ext cx="1096256" cy="101795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F2E7-5DFB-42BD-BAC4-D07349E96946}">
      <dsp:nvSpPr>
        <dsp:cNvPr id="0" name=""/>
        <dsp:cNvSpPr/>
      </dsp:nvSpPr>
      <dsp:spPr>
        <a:xfrm>
          <a:off x="745985" y="664"/>
          <a:ext cx="969861" cy="9698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A9F04A-4A91-421C-B4C3-12870CF32E56}">
      <dsp:nvSpPr>
        <dsp:cNvPr id="0" name=""/>
        <dsp:cNvSpPr/>
      </dsp:nvSpPr>
      <dsp:spPr>
        <a:xfrm>
          <a:off x="1230916" y="93693"/>
          <a:ext cx="5174564" cy="9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Tenere sotto osservazione ogni emozione del paziente</a:t>
          </a:r>
          <a:endParaRPr lang="it-IT" sz="2000" kern="1200" dirty="0"/>
        </a:p>
      </dsp:txBody>
      <dsp:txXfrm>
        <a:off x="1230916" y="93693"/>
        <a:ext cx="5174564" cy="969861"/>
      </dsp:txXfrm>
    </dsp:sp>
    <dsp:sp modelId="{A766B360-0096-4D74-AA47-30A7A1F6A3D7}">
      <dsp:nvSpPr>
        <dsp:cNvPr id="0" name=""/>
        <dsp:cNvSpPr/>
      </dsp:nvSpPr>
      <dsp:spPr>
        <a:xfrm>
          <a:off x="745985" y="970525"/>
          <a:ext cx="969861" cy="9698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4B422BC-717B-409B-8D87-F2D809B879ED}">
      <dsp:nvSpPr>
        <dsp:cNvPr id="0" name=""/>
        <dsp:cNvSpPr/>
      </dsp:nvSpPr>
      <dsp:spPr>
        <a:xfrm>
          <a:off x="1230916" y="970525"/>
          <a:ext cx="5174564" cy="9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Identificare l'emozione provata dal paziente tentando di nominarla</a:t>
          </a:r>
          <a:endParaRPr lang="it-IT" sz="2000" kern="1200" dirty="0"/>
        </a:p>
      </dsp:txBody>
      <dsp:txXfrm>
        <a:off x="1230916" y="970525"/>
        <a:ext cx="5174564" cy="969861"/>
      </dsp:txXfrm>
    </dsp:sp>
    <dsp:sp modelId="{CFB6D82E-E2A1-4F50-94A1-6E5DAA7D1B9B}">
      <dsp:nvSpPr>
        <dsp:cNvPr id="0" name=""/>
        <dsp:cNvSpPr/>
      </dsp:nvSpPr>
      <dsp:spPr>
        <a:xfrm>
          <a:off x="745985" y="1940386"/>
          <a:ext cx="969861" cy="9698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70E863F-35B2-4471-B51B-29788882BD41}">
      <dsp:nvSpPr>
        <dsp:cNvPr id="0" name=""/>
        <dsp:cNvSpPr/>
      </dsp:nvSpPr>
      <dsp:spPr>
        <a:xfrm>
          <a:off x="1230916" y="1940386"/>
          <a:ext cx="5174564" cy="9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smtClean="0"/>
            <a:t>Identificare la causa dell'emozione</a:t>
          </a:r>
          <a:endParaRPr lang="it-IT" sz="2000" kern="1200"/>
        </a:p>
      </dsp:txBody>
      <dsp:txXfrm>
        <a:off x="1230916" y="1940386"/>
        <a:ext cx="5174564" cy="969861"/>
      </dsp:txXfrm>
    </dsp:sp>
    <dsp:sp modelId="{55EF7816-F61C-4E2F-9CF8-E314424CDF48}">
      <dsp:nvSpPr>
        <dsp:cNvPr id="0" name=""/>
        <dsp:cNvSpPr/>
      </dsp:nvSpPr>
      <dsp:spPr>
        <a:xfrm>
          <a:off x="745985" y="2910247"/>
          <a:ext cx="969861" cy="9698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6B43DC-DA37-4BC2-B73D-81080F64F71E}">
      <dsp:nvSpPr>
        <dsp:cNvPr id="0" name=""/>
        <dsp:cNvSpPr/>
      </dsp:nvSpPr>
      <dsp:spPr>
        <a:xfrm>
          <a:off x="1230916" y="2910247"/>
          <a:ext cx="5174564" cy="969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Creare un “connection statement” per fare capire al paziente di aver compreso sia le sue emozioni sia la ragione di queste.</a:t>
          </a:r>
          <a:endParaRPr lang="it-IT" sz="2000" kern="1200" dirty="0"/>
        </a:p>
      </dsp:txBody>
      <dsp:txXfrm>
        <a:off x="1230916" y="2910247"/>
        <a:ext cx="5174564" cy="9698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E7462-EFF4-45A0-8FDD-7E7053446EE0}">
      <dsp:nvSpPr>
        <dsp:cNvPr id="0" name=""/>
        <dsp:cNvSpPr/>
      </dsp:nvSpPr>
      <dsp:spPr>
        <a:xfrm>
          <a:off x="4756519" y="-347754"/>
          <a:ext cx="3792285" cy="322374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D9B26-DE4C-4809-A2FA-1742FC1C80E3}">
      <dsp:nvSpPr>
        <dsp:cNvPr id="0" name=""/>
        <dsp:cNvSpPr/>
      </dsp:nvSpPr>
      <dsp:spPr>
        <a:xfrm>
          <a:off x="5242163" y="824645"/>
          <a:ext cx="2732658" cy="79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Chiarire eventuali incomprensioni</a:t>
          </a:r>
          <a:endParaRPr lang="it-IT" sz="2400" kern="1200" dirty="0"/>
        </a:p>
      </dsp:txBody>
      <dsp:txXfrm>
        <a:off x="5242163" y="824645"/>
        <a:ext cx="2732658" cy="796484"/>
      </dsp:txXfrm>
    </dsp:sp>
    <dsp:sp modelId="{0B6B1921-EDB2-4A77-B48A-383F15EDD12B}">
      <dsp:nvSpPr>
        <dsp:cNvPr id="0" name=""/>
        <dsp:cNvSpPr/>
      </dsp:nvSpPr>
      <dsp:spPr>
        <a:xfrm>
          <a:off x="3861548" y="1262681"/>
          <a:ext cx="3552715" cy="33530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B5A18-02B1-496C-9ABA-B3809C6EDFDB}">
      <dsp:nvSpPr>
        <dsp:cNvPr id="0" name=""/>
        <dsp:cNvSpPr/>
      </dsp:nvSpPr>
      <dsp:spPr>
        <a:xfrm>
          <a:off x="3989681" y="2263587"/>
          <a:ext cx="2477578" cy="796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Concordare il piano terapeutico</a:t>
          </a:r>
          <a:endParaRPr lang="it-IT" sz="2400" kern="1200" dirty="0"/>
        </a:p>
      </dsp:txBody>
      <dsp:txXfrm>
        <a:off x="3989681" y="2263587"/>
        <a:ext cx="2477578" cy="796484"/>
      </dsp:txXfrm>
    </dsp:sp>
    <dsp:sp modelId="{FF24DEEA-E2EE-4F75-92AE-C13350E39DFC}">
      <dsp:nvSpPr>
        <dsp:cNvPr id="0" name=""/>
        <dsp:cNvSpPr/>
      </dsp:nvSpPr>
      <dsp:spPr>
        <a:xfrm>
          <a:off x="5576572" y="3058191"/>
          <a:ext cx="2829679" cy="278987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6552F-E6E1-40BC-B760-E48E6D2DDB4B}">
      <dsp:nvSpPr>
        <dsp:cNvPr id="0" name=""/>
        <dsp:cNvSpPr/>
      </dsp:nvSpPr>
      <dsp:spPr>
        <a:xfrm>
          <a:off x="5877504" y="3207226"/>
          <a:ext cx="3407505" cy="244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Pazienti con una chiara visione del proprio futuro sono meno propensi a sviluppare ansia</a:t>
          </a:r>
          <a:endParaRPr lang="it-IT" sz="2000" kern="1200" dirty="0"/>
        </a:p>
      </dsp:txBody>
      <dsp:txXfrm>
        <a:off x="5877504" y="3207226"/>
        <a:ext cx="3407505" cy="24469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6AD8A-09ED-4B4F-8995-F6302DE950B9}">
      <dsp:nvSpPr>
        <dsp:cNvPr id="0" name=""/>
        <dsp:cNvSpPr/>
      </dsp:nvSpPr>
      <dsp:spPr>
        <a:xfrm>
          <a:off x="2233628" y="81951"/>
          <a:ext cx="2556812" cy="127556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/>
            <a:t>NAME</a:t>
          </a:r>
          <a:endParaRPr lang="it-IT" sz="2800" b="1" kern="1200" dirty="0"/>
        </a:p>
      </dsp:txBody>
      <dsp:txXfrm>
        <a:off x="2295896" y="144219"/>
        <a:ext cx="2432276" cy="1151033"/>
      </dsp:txXfrm>
    </dsp:sp>
    <dsp:sp modelId="{09FB1614-2967-4FD9-B183-C4D4049C5E4C}">
      <dsp:nvSpPr>
        <dsp:cNvPr id="0" name=""/>
        <dsp:cNvSpPr/>
      </dsp:nvSpPr>
      <dsp:spPr>
        <a:xfrm>
          <a:off x="2272722" y="1342265"/>
          <a:ext cx="2556812" cy="1275569"/>
        </a:xfrm>
        <a:prstGeom prst="roundRect">
          <a:avLst/>
        </a:prstGeom>
        <a:solidFill>
          <a:schemeClr val="accent3">
            <a:hueOff val="-534146"/>
            <a:satOff val="-25000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UNDERSTAND</a:t>
          </a:r>
          <a:endParaRPr lang="it-IT" sz="2400" b="1" kern="1200" dirty="0"/>
        </a:p>
      </dsp:txBody>
      <dsp:txXfrm>
        <a:off x="2334990" y="1404533"/>
        <a:ext cx="2432276" cy="1151033"/>
      </dsp:txXfrm>
    </dsp:sp>
    <dsp:sp modelId="{23B9B10A-EA33-4004-9454-4A0B93C5EC6C}">
      <dsp:nvSpPr>
        <dsp:cNvPr id="0" name=""/>
        <dsp:cNvSpPr/>
      </dsp:nvSpPr>
      <dsp:spPr>
        <a:xfrm>
          <a:off x="2272722" y="2681612"/>
          <a:ext cx="2556812" cy="1275569"/>
        </a:xfrm>
        <a:prstGeom prst="roundRect">
          <a:avLst/>
        </a:prstGeom>
        <a:solidFill>
          <a:schemeClr val="accent3">
            <a:hueOff val="-1068292"/>
            <a:satOff val="-50000"/>
            <a:lumOff val="156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RESPECT </a:t>
          </a:r>
          <a:endParaRPr lang="it-IT" sz="2400" b="1" kern="1200" dirty="0"/>
        </a:p>
      </dsp:txBody>
      <dsp:txXfrm>
        <a:off x="2334990" y="2743880"/>
        <a:ext cx="2432276" cy="1151033"/>
      </dsp:txXfrm>
    </dsp:sp>
    <dsp:sp modelId="{D7DADA54-8A25-4FFC-B6A4-15E121939EDE}">
      <dsp:nvSpPr>
        <dsp:cNvPr id="0" name=""/>
        <dsp:cNvSpPr/>
      </dsp:nvSpPr>
      <dsp:spPr>
        <a:xfrm>
          <a:off x="2272722" y="4020960"/>
          <a:ext cx="2556812" cy="1275569"/>
        </a:xfrm>
        <a:prstGeom prst="roundRect">
          <a:avLst/>
        </a:prstGeom>
        <a:solidFill>
          <a:schemeClr val="accent3">
            <a:hueOff val="-1602438"/>
            <a:satOff val="-75000"/>
            <a:lumOff val="23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SUPPORT</a:t>
          </a:r>
          <a:endParaRPr lang="it-IT" sz="2400" b="1" kern="1200" dirty="0"/>
        </a:p>
      </dsp:txBody>
      <dsp:txXfrm>
        <a:off x="2334990" y="4083228"/>
        <a:ext cx="2432276" cy="1151033"/>
      </dsp:txXfrm>
    </dsp:sp>
    <dsp:sp modelId="{5F049792-D95D-4896-8FBD-7F86F9B607AD}">
      <dsp:nvSpPr>
        <dsp:cNvPr id="0" name=""/>
        <dsp:cNvSpPr/>
      </dsp:nvSpPr>
      <dsp:spPr>
        <a:xfrm>
          <a:off x="2276046" y="5256757"/>
          <a:ext cx="2556812" cy="1275569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EXPLORE </a:t>
          </a:r>
          <a:endParaRPr lang="it-IT" sz="2400" b="1" kern="1200" dirty="0"/>
        </a:p>
      </dsp:txBody>
      <dsp:txXfrm>
        <a:off x="2338314" y="5319025"/>
        <a:ext cx="2432276" cy="115103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BD9E-99C9-4380-9AA1-687FD56504EC}">
      <dsp:nvSpPr>
        <dsp:cNvPr id="0" name=""/>
        <dsp:cNvSpPr/>
      </dsp:nvSpPr>
      <dsp:spPr>
        <a:xfrm>
          <a:off x="2962198" y="679511"/>
          <a:ext cx="4642399" cy="4642399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E80C-93FE-48C6-BFFC-F6BF53044888}">
      <dsp:nvSpPr>
        <dsp:cNvPr id="0" name=""/>
        <dsp:cNvSpPr/>
      </dsp:nvSpPr>
      <dsp:spPr>
        <a:xfrm>
          <a:off x="2962198" y="679511"/>
          <a:ext cx="4642399" cy="4642399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6515A-B414-4924-8508-095B44F0C338}">
      <dsp:nvSpPr>
        <dsp:cNvPr id="0" name=""/>
        <dsp:cNvSpPr/>
      </dsp:nvSpPr>
      <dsp:spPr>
        <a:xfrm>
          <a:off x="2962198" y="679511"/>
          <a:ext cx="4642399" cy="4642399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E5290-AF2D-49B9-8735-E8CBDC587FFE}">
      <dsp:nvSpPr>
        <dsp:cNvPr id="0" name=""/>
        <dsp:cNvSpPr/>
      </dsp:nvSpPr>
      <dsp:spPr>
        <a:xfrm>
          <a:off x="3038194" y="557880"/>
          <a:ext cx="4642399" cy="4642399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BC86B-AA03-46AA-B808-747191371F77}">
      <dsp:nvSpPr>
        <dsp:cNvPr id="0" name=""/>
        <dsp:cNvSpPr/>
      </dsp:nvSpPr>
      <dsp:spPr>
        <a:xfrm>
          <a:off x="4215540" y="1932853"/>
          <a:ext cx="2135714" cy="2135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smtClean="0">
              <a:solidFill>
                <a:schemeClr val="bg1"/>
              </a:solidFill>
            </a:rPr>
            <a:t>Training</a:t>
          </a:r>
          <a:endParaRPr lang="it-IT" sz="2800" b="1" kern="1200" dirty="0">
            <a:solidFill>
              <a:schemeClr val="bg1"/>
            </a:solidFill>
          </a:endParaRPr>
        </a:p>
      </dsp:txBody>
      <dsp:txXfrm>
        <a:off x="4528308" y="2245621"/>
        <a:ext cx="1510178" cy="1510178"/>
      </dsp:txXfrm>
    </dsp:sp>
    <dsp:sp modelId="{646C0379-6CF7-4217-893A-28A093A31B21}">
      <dsp:nvSpPr>
        <dsp:cNvPr id="0" name=""/>
        <dsp:cNvSpPr/>
      </dsp:nvSpPr>
      <dsp:spPr>
        <a:xfrm>
          <a:off x="4357065" y="-173535"/>
          <a:ext cx="1852664" cy="18137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Effetto positivo sulla depressione del paziente</a:t>
          </a:r>
          <a:endParaRPr lang="it-IT" sz="1600" kern="1200" dirty="0"/>
        </a:p>
      </dsp:txBody>
      <dsp:txXfrm>
        <a:off x="4628381" y="92080"/>
        <a:ext cx="1310032" cy="1282504"/>
      </dsp:txXfrm>
    </dsp:sp>
    <dsp:sp modelId="{4A4CCAC4-14BF-48DA-A910-DB81D8F57200}">
      <dsp:nvSpPr>
        <dsp:cNvPr id="0" name=""/>
        <dsp:cNvSpPr/>
      </dsp:nvSpPr>
      <dsp:spPr>
        <a:xfrm>
          <a:off x="6574116" y="2037863"/>
          <a:ext cx="1953322" cy="1925695"/>
        </a:xfrm>
        <a:prstGeom prst="ellipse">
          <a:avLst/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Non vengono allungati i tempi del colloquio</a:t>
          </a:r>
          <a:endParaRPr lang="it-IT" sz="1600" kern="1200" dirty="0"/>
        </a:p>
      </dsp:txBody>
      <dsp:txXfrm>
        <a:off x="6860173" y="2319875"/>
        <a:ext cx="1381208" cy="1361671"/>
      </dsp:txXfrm>
    </dsp:sp>
    <dsp:sp modelId="{E934E66D-5210-4957-B1F9-D6679948B03E}">
      <dsp:nvSpPr>
        <dsp:cNvPr id="0" name=""/>
        <dsp:cNvSpPr/>
      </dsp:nvSpPr>
      <dsp:spPr>
        <a:xfrm>
          <a:off x="4357813" y="4330336"/>
          <a:ext cx="1851169" cy="18755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Minore </a:t>
          </a:r>
          <a:r>
            <a:rPr lang="it-IT" sz="1600" kern="1200" dirty="0" err="1" smtClean="0"/>
            <a:t>burnout</a:t>
          </a:r>
          <a:r>
            <a:rPr lang="it-IT" sz="1600" kern="1200" dirty="0" smtClean="0"/>
            <a:t> nel personale medico</a:t>
          </a:r>
          <a:endParaRPr lang="it-IT" sz="1600" kern="1200" dirty="0"/>
        </a:p>
      </dsp:txBody>
      <dsp:txXfrm>
        <a:off x="4628910" y="4604998"/>
        <a:ext cx="1308975" cy="1326183"/>
      </dsp:txXfrm>
    </dsp:sp>
    <dsp:sp modelId="{594815A9-968B-41D4-B27E-6309CEF36750}">
      <dsp:nvSpPr>
        <dsp:cNvPr id="0" name=""/>
        <dsp:cNvSpPr/>
      </dsp:nvSpPr>
      <dsp:spPr>
        <a:xfrm>
          <a:off x="2063224" y="2051916"/>
          <a:ext cx="1905587" cy="1897589"/>
        </a:xfrm>
        <a:prstGeom prst="ellipse">
          <a:avLst/>
        </a:prstGeom>
        <a:solidFill>
          <a:schemeClr val="bg2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Miglioramento dell’</a:t>
          </a:r>
          <a:r>
            <a:rPr lang="it-IT" sz="1600" kern="1200" dirty="0" err="1" smtClean="0"/>
            <a:t>outcome</a:t>
          </a:r>
          <a:r>
            <a:rPr lang="it-IT" sz="1600" kern="1200" dirty="0" smtClean="0"/>
            <a:t> dei pazienti</a:t>
          </a:r>
          <a:endParaRPr lang="it-IT" sz="1600" kern="1200" dirty="0"/>
        </a:p>
      </dsp:txBody>
      <dsp:txXfrm>
        <a:off x="2342291" y="2329811"/>
        <a:ext cx="1347453" cy="1341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0A004-D6F1-4558-8563-417E1944F1A7}">
      <dsp:nvSpPr>
        <dsp:cNvPr id="0" name=""/>
        <dsp:cNvSpPr/>
      </dsp:nvSpPr>
      <dsp:spPr>
        <a:xfrm>
          <a:off x="1665" y="388040"/>
          <a:ext cx="1914368" cy="957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smtClean="0"/>
            <a:t>Ansia</a:t>
          </a:r>
          <a:endParaRPr lang="it-IT" sz="2100" kern="1200"/>
        </a:p>
      </dsp:txBody>
      <dsp:txXfrm>
        <a:off x="29700" y="416075"/>
        <a:ext cx="1858298" cy="901114"/>
      </dsp:txXfrm>
    </dsp:sp>
    <dsp:sp modelId="{AAAB755C-E944-49F5-8E55-40E6039DFD81}">
      <dsp:nvSpPr>
        <dsp:cNvPr id="0" name=""/>
        <dsp:cNvSpPr/>
      </dsp:nvSpPr>
      <dsp:spPr>
        <a:xfrm>
          <a:off x="2394625" y="388040"/>
          <a:ext cx="1914368" cy="957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Depressione </a:t>
          </a:r>
          <a:endParaRPr lang="it-IT" sz="2100" kern="1200" dirty="0"/>
        </a:p>
      </dsp:txBody>
      <dsp:txXfrm>
        <a:off x="2422660" y="416075"/>
        <a:ext cx="1858298" cy="901114"/>
      </dsp:txXfrm>
    </dsp:sp>
    <dsp:sp modelId="{1B0C802B-4241-4518-86CC-C78464C4CE0E}">
      <dsp:nvSpPr>
        <dsp:cNvPr id="0" name=""/>
        <dsp:cNvSpPr/>
      </dsp:nvSpPr>
      <dsp:spPr>
        <a:xfrm>
          <a:off x="4787586" y="388040"/>
          <a:ext cx="1914368" cy="957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Capacità decisionale</a:t>
          </a:r>
          <a:endParaRPr lang="it-IT" sz="2100" kern="1200" dirty="0"/>
        </a:p>
      </dsp:txBody>
      <dsp:txXfrm>
        <a:off x="4815621" y="416075"/>
        <a:ext cx="1858298" cy="901114"/>
      </dsp:txXfrm>
    </dsp:sp>
    <dsp:sp modelId="{9EF652BD-0C73-4F28-9706-90D195525D5F}">
      <dsp:nvSpPr>
        <dsp:cNvPr id="0" name=""/>
        <dsp:cNvSpPr/>
      </dsp:nvSpPr>
      <dsp:spPr>
        <a:xfrm>
          <a:off x="7180546" y="388040"/>
          <a:ext cx="1914368" cy="957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Adattamento alla malattia del paziente </a:t>
          </a:r>
          <a:endParaRPr lang="it-IT" sz="2100" kern="1200" dirty="0"/>
        </a:p>
      </dsp:txBody>
      <dsp:txXfrm>
        <a:off x="7208581" y="416075"/>
        <a:ext cx="1858298" cy="901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9F2D4-E02D-4D51-9E52-6BE295060D0E}">
      <dsp:nvSpPr>
        <dsp:cNvPr id="0" name=""/>
        <dsp:cNvSpPr/>
      </dsp:nvSpPr>
      <dsp:spPr>
        <a:xfrm rot="16200000">
          <a:off x="-346874" y="348237"/>
          <a:ext cx="4240934" cy="3544459"/>
        </a:xfrm>
        <a:prstGeom prst="flowChartManualOperation">
          <a:avLst/>
        </a:prstGeom>
        <a:gradFill flip="none" rotWithShape="1">
          <a:gsLst>
            <a:gs pos="21000">
              <a:schemeClr val="accent1">
                <a:lumMod val="67000"/>
              </a:schemeClr>
            </a:gs>
            <a:gs pos="100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75000"/>
              </a:schemeClr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3224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14%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diagnosi</a:t>
          </a:r>
        </a:p>
      </dsp:txBody>
      <dsp:txXfrm rot="5400000">
        <a:off x="1364" y="848186"/>
        <a:ext cx="3544459" cy="2544560"/>
      </dsp:txXfrm>
    </dsp:sp>
    <dsp:sp modelId="{3C718477-5228-4FBD-ADC7-3C61E47E0ED3}">
      <dsp:nvSpPr>
        <dsp:cNvPr id="0" name=""/>
        <dsp:cNvSpPr/>
      </dsp:nvSpPr>
      <dsp:spPr>
        <a:xfrm rot="16200000">
          <a:off x="3463419" y="348237"/>
          <a:ext cx="4240934" cy="3544459"/>
        </a:xfrm>
        <a:prstGeom prst="flowChartManualOperation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3224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18% 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trattamento</a:t>
          </a:r>
          <a:endParaRPr lang="it-IT" sz="4300" kern="1200" dirty="0"/>
        </a:p>
      </dsp:txBody>
      <dsp:txXfrm rot="5400000">
        <a:off x="3811657" y="848186"/>
        <a:ext cx="3544459" cy="2544560"/>
      </dsp:txXfrm>
    </dsp:sp>
    <dsp:sp modelId="{5065AE4A-D638-41A3-A7DC-134FC2E75264}">
      <dsp:nvSpPr>
        <dsp:cNvPr id="0" name=""/>
        <dsp:cNvSpPr/>
      </dsp:nvSpPr>
      <dsp:spPr>
        <a:xfrm rot="16200000">
          <a:off x="7273713" y="348237"/>
          <a:ext cx="4240934" cy="3544459"/>
        </a:xfrm>
        <a:prstGeom prst="flowChartManualOperation">
          <a:avLst/>
        </a:prstGeom>
        <a:gradFill flip="none" rotWithShape="1">
          <a:gsLst>
            <a:gs pos="33000">
              <a:srgbClr val="6AA6C8"/>
            </a:gs>
            <a:gs pos="0">
              <a:schemeClr val="accent1">
                <a:lumMod val="60000"/>
                <a:lumOff val="40000"/>
              </a:schemeClr>
            </a:gs>
            <a:gs pos="82000">
              <a:schemeClr val="accent1">
                <a:lumMod val="40000"/>
                <a:lumOff val="60000"/>
              </a:schemeClr>
            </a:gs>
            <a:gs pos="0">
              <a:srgbClr val="6AA6C8"/>
            </a:gs>
            <a:gs pos="100000">
              <a:schemeClr val="accent4">
                <a:lumMod val="20000"/>
                <a:lumOff val="80000"/>
              </a:schemeClr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0" tIns="0" rIns="273224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52% 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300" kern="1200" dirty="0" smtClean="0"/>
            <a:t>prognosi</a:t>
          </a:r>
          <a:endParaRPr lang="it-IT" sz="4300" kern="1200" dirty="0"/>
        </a:p>
      </dsp:txBody>
      <dsp:txXfrm rot="5400000">
        <a:off x="7621951" y="848186"/>
        <a:ext cx="3544459" cy="2544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8BE97-DEB3-4EE7-82F9-C69081899A08}">
      <dsp:nvSpPr>
        <dsp:cNvPr id="0" name=""/>
        <dsp:cNvSpPr/>
      </dsp:nvSpPr>
      <dsp:spPr>
        <a:xfrm rot="16200000">
          <a:off x="805680" y="-805680"/>
          <a:ext cx="2452639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143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73%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Non in grado di comprendere termine «sopravvivenza mediana»</a:t>
          </a:r>
          <a:endParaRPr lang="it-IT" sz="2500" kern="1200" dirty="0"/>
        </a:p>
      </dsp:txBody>
      <dsp:txXfrm rot="5400000">
        <a:off x="0" y="0"/>
        <a:ext cx="4064000" cy="1839479"/>
      </dsp:txXfrm>
    </dsp:sp>
    <dsp:sp modelId="{041E1AB1-D19B-4E5B-80F5-504AF200C8E4}">
      <dsp:nvSpPr>
        <dsp:cNvPr id="0" name=""/>
        <dsp:cNvSpPr/>
      </dsp:nvSpPr>
      <dsp:spPr>
        <a:xfrm>
          <a:off x="4064000" y="0"/>
          <a:ext cx="4064000" cy="2452639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143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53%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Non in grado di calcolare la riduzione del rischio con terapia adiuvante</a:t>
          </a:r>
          <a:endParaRPr lang="it-IT" sz="2500" kern="1200" dirty="0"/>
        </a:p>
      </dsp:txBody>
      <dsp:txXfrm>
        <a:off x="4064000" y="0"/>
        <a:ext cx="4064000" cy="1839479"/>
      </dsp:txXfrm>
    </dsp:sp>
    <dsp:sp modelId="{751287FB-678F-4230-8AA1-9DAAC2B5CC81}">
      <dsp:nvSpPr>
        <dsp:cNvPr id="0" name=""/>
        <dsp:cNvSpPr/>
      </dsp:nvSpPr>
      <dsp:spPr>
        <a:xfrm rot="10800000" flipH="1">
          <a:off x="2009140" y="3598843"/>
          <a:ext cx="45720" cy="16023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 dirty="0"/>
        </a:p>
      </dsp:txBody>
      <dsp:txXfrm rot="10800000">
        <a:off x="2009140" y="3638901"/>
        <a:ext cx="45720" cy="120173"/>
      </dsp:txXfrm>
    </dsp:sp>
    <dsp:sp modelId="{F3132B6C-A7E1-4EDA-8C5E-7AD78C7E7C54}">
      <dsp:nvSpPr>
        <dsp:cNvPr id="0" name=""/>
        <dsp:cNvSpPr/>
      </dsp:nvSpPr>
      <dsp:spPr>
        <a:xfrm rot="5400000">
          <a:off x="2819189" y="1646959"/>
          <a:ext cx="2452639" cy="4064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1143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33%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Predizione dell’</a:t>
          </a:r>
          <a:r>
            <a:rPr lang="it-IT" sz="2500" kern="1200" dirty="0" err="1" smtClean="0"/>
            <a:t>outcome</a:t>
          </a:r>
          <a:r>
            <a:rPr lang="it-IT" sz="2500" kern="1200" dirty="0" smtClean="0"/>
            <a:t> individuale da parte dell’oncologo</a:t>
          </a:r>
          <a:endParaRPr lang="it-IT" sz="2500" kern="1200" dirty="0"/>
        </a:p>
      </dsp:txBody>
      <dsp:txXfrm rot="-5400000">
        <a:off x="2013508" y="3065799"/>
        <a:ext cx="4064000" cy="1839479"/>
      </dsp:txXfrm>
    </dsp:sp>
    <dsp:sp modelId="{BB82919A-EE71-41C8-AD00-9FD4D2029BB2}">
      <dsp:nvSpPr>
        <dsp:cNvPr id="0" name=""/>
        <dsp:cNvSpPr/>
      </dsp:nvSpPr>
      <dsp:spPr>
        <a:xfrm>
          <a:off x="2844799" y="1839479"/>
          <a:ext cx="2438400" cy="122631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 val="94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500" kern="1200" dirty="0" smtClean="0"/>
            <a:t>100 donne </a:t>
          </a:r>
          <a:endParaRPr lang="it-IT" sz="2500" kern="1200" dirty="0"/>
        </a:p>
      </dsp:txBody>
      <dsp:txXfrm>
        <a:off x="2904663" y="1899343"/>
        <a:ext cx="2318672" cy="1106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69ACB-0111-41DA-B64A-0EF3CB8077AD}">
      <dsp:nvSpPr>
        <dsp:cNvPr id="0" name=""/>
        <dsp:cNvSpPr/>
      </dsp:nvSpPr>
      <dsp:spPr>
        <a:xfrm rot="16200000">
          <a:off x="-132701" y="132701"/>
          <a:ext cx="2845090" cy="2579687"/>
        </a:xfrm>
        <a:prstGeom prst="flowChartManualOperation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Esaurimento emotivo</a:t>
          </a:r>
          <a:endParaRPr lang="it-IT" sz="2000" kern="1200" dirty="0"/>
        </a:p>
      </dsp:txBody>
      <dsp:txXfrm rot="5400000">
        <a:off x="1" y="569017"/>
        <a:ext cx="2579687" cy="1707054"/>
      </dsp:txXfrm>
    </dsp:sp>
    <dsp:sp modelId="{D1F67BEA-46B5-4DA7-A19A-0B36302095C1}">
      <dsp:nvSpPr>
        <dsp:cNvPr id="0" name=""/>
        <dsp:cNvSpPr/>
      </dsp:nvSpPr>
      <dsp:spPr>
        <a:xfrm rot="16200000">
          <a:off x="2641456" y="132701"/>
          <a:ext cx="2845090" cy="2579687"/>
        </a:xfrm>
        <a:prstGeom prst="flowChartManualOperation">
          <a:avLst/>
        </a:prstGeom>
        <a:gradFill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Depersonalizzazione (cinismo)</a:t>
          </a:r>
          <a:endParaRPr lang="it-IT" sz="2000" kern="1200" dirty="0"/>
        </a:p>
      </dsp:txBody>
      <dsp:txXfrm rot="5400000">
        <a:off x="2774158" y="569017"/>
        <a:ext cx="2579687" cy="1707054"/>
      </dsp:txXfrm>
    </dsp:sp>
    <dsp:sp modelId="{1E5F62E7-8A9E-4EFC-84EB-9B297B28337B}">
      <dsp:nvSpPr>
        <dsp:cNvPr id="0" name=""/>
        <dsp:cNvSpPr/>
      </dsp:nvSpPr>
      <dsp:spPr>
        <a:xfrm rot="16200000">
          <a:off x="5414619" y="132701"/>
          <a:ext cx="2845090" cy="2579687"/>
        </a:xfrm>
        <a:prstGeom prst="flowChartManualOperation">
          <a:avLst/>
        </a:prstGeom>
        <a:gradFill rotWithShape="0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584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Scarsa soddisfazione personale</a:t>
          </a:r>
          <a:endParaRPr lang="it-IT" sz="2000" kern="1200" dirty="0"/>
        </a:p>
      </dsp:txBody>
      <dsp:txXfrm rot="5400000">
        <a:off x="5547321" y="569017"/>
        <a:ext cx="2579687" cy="1707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EAFFE-948C-434E-9D1E-CBDAC19B0A90}">
      <dsp:nvSpPr>
        <dsp:cNvPr id="0" name=""/>
        <dsp:cNvSpPr/>
      </dsp:nvSpPr>
      <dsp:spPr>
        <a:xfrm>
          <a:off x="2289691" y="79"/>
          <a:ext cx="2661046" cy="1596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Conoscere e capire</a:t>
          </a:r>
          <a:endParaRPr lang="it-IT" sz="3300" kern="1200" dirty="0"/>
        </a:p>
      </dsp:txBody>
      <dsp:txXfrm>
        <a:off x="2289691" y="79"/>
        <a:ext cx="2661046" cy="1596628"/>
      </dsp:txXfrm>
    </dsp:sp>
    <dsp:sp modelId="{544C37D4-B656-4264-A3F3-53BD5913D8F5}">
      <dsp:nvSpPr>
        <dsp:cNvPr id="0" name=""/>
        <dsp:cNvSpPr/>
      </dsp:nvSpPr>
      <dsp:spPr>
        <a:xfrm>
          <a:off x="5216843" y="79"/>
          <a:ext cx="2661046" cy="15966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Essere riconosciuto e capito</a:t>
          </a:r>
          <a:endParaRPr lang="it-IT" sz="3300" kern="1200" dirty="0"/>
        </a:p>
      </dsp:txBody>
      <dsp:txXfrm>
        <a:off x="5216843" y="79"/>
        <a:ext cx="2661046" cy="15966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9D711-C000-47A5-993E-D624B74C9721}">
      <dsp:nvSpPr>
        <dsp:cNvPr id="0" name=""/>
        <dsp:cNvSpPr/>
      </dsp:nvSpPr>
      <dsp:spPr>
        <a:xfrm>
          <a:off x="4242088" y="1785"/>
          <a:ext cx="4772349" cy="103952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SETTING UP </a:t>
          </a:r>
          <a:endParaRPr lang="it-IT" sz="3200" b="1" kern="1200" dirty="0"/>
        </a:p>
      </dsp:txBody>
      <dsp:txXfrm>
        <a:off x="4292834" y="52531"/>
        <a:ext cx="4670857" cy="938037"/>
      </dsp:txXfrm>
    </dsp:sp>
    <dsp:sp modelId="{77704891-ACE7-4ECC-AC09-D158A01EE485}">
      <dsp:nvSpPr>
        <dsp:cNvPr id="0" name=""/>
        <dsp:cNvSpPr/>
      </dsp:nvSpPr>
      <dsp:spPr>
        <a:xfrm>
          <a:off x="4242088" y="1093291"/>
          <a:ext cx="4772349" cy="1039529"/>
        </a:xfrm>
        <a:prstGeom prst="roundRect">
          <a:avLst/>
        </a:prstGeom>
        <a:solidFill>
          <a:schemeClr val="accent3">
            <a:hueOff val="-427317"/>
            <a:satOff val="-20000"/>
            <a:lumOff val="62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PERCEPTION</a:t>
          </a:r>
          <a:endParaRPr lang="it-IT" sz="3200" b="1" kern="1200" dirty="0"/>
        </a:p>
      </dsp:txBody>
      <dsp:txXfrm>
        <a:off x="4292834" y="1144037"/>
        <a:ext cx="4670857" cy="938037"/>
      </dsp:txXfrm>
    </dsp:sp>
    <dsp:sp modelId="{E6E8871C-26D8-4F0E-9243-B6F3D29274FC}">
      <dsp:nvSpPr>
        <dsp:cNvPr id="0" name=""/>
        <dsp:cNvSpPr/>
      </dsp:nvSpPr>
      <dsp:spPr>
        <a:xfrm>
          <a:off x="4242088" y="2184796"/>
          <a:ext cx="4772349" cy="1039529"/>
        </a:xfrm>
        <a:prstGeom prst="roundRect">
          <a:avLst/>
        </a:prstGeom>
        <a:solidFill>
          <a:schemeClr val="accent3">
            <a:hueOff val="-854634"/>
            <a:satOff val="-40000"/>
            <a:lumOff val="125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INVITATION</a:t>
          </a:r>
          <a:endParaRPr lang="it-IT" sz="3200" b="1" kern="1200" dirty="0"/>
        </a:p>
      </dsp:txBody>
      <dsp:txXfrm>
        <a:off x="4292834" y="2235542"/>
        <a:ext cx="4670857" cy="938037"/>
      </dsp:txXfrm>
    </dsp:sp>
    <dsp:sp modelId="{7FDEF6C8-F117-48CA-BD08-205DA7BD0305}">
      <dsp:nvSpPr>
        <dsp:cNvPr id="0" name=""/>
        <dsp:cNvSpPr/>
      </dsp:nvSpPr>
      <dsp:spPr>
        <a:xfrm>
          <a:off x="4242088" y="3276302"/>
          <a:ext cx="4772349" cy="1039529"/>
        </a:xfrm>
        <a:prstGeom prst="roundRect">
          <a:avLst/>
        </a:prstGeom>
        <a:solidFill>
          <a:schemeClr val="accent3">
            <a:hueOff val="-1281950"/>
            <a:satOff val="-60000"/>
            <a:lumOff val="188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KNOWLEDGE</a:t>
          </a:r>
          <a:endParaRPr lang="it-IT" sz="3200" b="1" kern="1200" dirty="0"/>
        </a:p>
      </dsp:txBody>
      <dsp:txXfrm>
        <a:off x="4292834" y="3327048"/>
        <a:ext cx="4670857" cy="938037"/>
      </dsp:txXfrm>
    </dsp:sp>
    <dsp:sp modelId="{463E7DFD-6CFD-4DBA-A031-59A3A8529595}">
      <dsp:nvSpPr>
        <dsp:cNvPr id="0" name=""/>
        <dsp:cNvSpPr/>
      </dsp:nvSpPr>
      <dsp:spPr>
        <a:xfrm>
          <a:off x="4242088" y="4367807"/>
          <a:ext cx="4772349" cy="1039529"/>
        </a:xfrm>
        <a:prstGeom prst="roundRect">
          <a:avLst/>
        </a:prstGeom>
        <a:solidFill>
          <a:schemeClr val="accent3">
            <a:hueOff val="-1709267"/>
            <a:satOff val="-80000"/>
            <a:lumOff val="251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EMOTIONS</a:t>
          </a:r>
          <a:endParaRPr lang="it-IT" sz="3200" b="1" kern="1200" dirty="0"/>
        </a:p>
      </dsp:txBody>
      <dsp:txXfrm>
        <a:off x="4292834" y="4418553"/>
        <a:ext cx="4670857" cy="938037"/>
      </dsp:txXfrm>
    </dsp:sp>
    <dsp:sp modelId="{FBFA03CF-6A88-432D-941A-0B219D18175D}">
      <dsp:nvSpPr>
        <dsp:cNvPr id="0" name=""/>
        <dsp:cNvSpPr/>
      </dsp:nvSpPr>
      <dsp:spPr>
        <a:xfrm>
          <a:off x="4306180" y="5395371"/>
          <a:ext cx="4772349" cy="1039529"/>
        </a:xfrm>
        <a:prstGeom prst="roundRect">
          <a:avLst/>
        </a:prstGeom>
        <a:solidFill>
          <a:schemeClr val="accent3">
            <a:hueOff val="-2136584"/>
            <a:satOff val="-100000"/>
            <a:lumOff val="313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/>
            <a:t>STRATEGY &amp; SUMMARY</a:t>
          </a:r>
          <a:endParaRPr lang="it-IT" sz="3200" b="1" kern="1200" dirty="0"/>
        </a:p>
      </dsp:txBody>
      <dsp:txXfrm>
        <a:off x="4356926" y="5446117"/>
        <a:ext cx="4670857" cy="9380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8725-2DDC-4484-A1A5-C92217EAF84B}">
      <dsp:nvSpPr>
        <dsp:cNvPr id="0" name=""/>
        <dsp:cNvSpPr/>
      </dsp:nvSpPr>
      <dsp:spPr>
        <a:xfrm>
          <a:off x="5310724" y="991525"/>
          <a:ext cx="2000037" cy="20000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4CB5393-A612-415F-B883-E711B46621B6}">
      <dsp:nvSpPr>
        <dsp:cNvPr id="0" name=""/>
        <dsp:cNvSpPr/>
      </dsp:nvSpPr>
      <dsp:spPr>
        <a:xfrm>
          <a:off x="5197327" y="214416"/>
          <a:ext cx="2500046" cy="13618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Creare privacy</a:t>
          </a:r>
          <a:endParaRPr lang="it-IT" sz="1800" kern="1200" dirty="0"/>
        </a:p>
      </dsp:txBody>
      <dsp:txXfrm>
        <a:off x="5197327" y="214416"/>
        <a:ext cx="2500046" cy="1361893"/>
      </dsp:txXfrm>
    </dsp:sp>
    <dsp:sp modelId="{07EE3BE6-CBC8-4A35-AAE8-FC374EEFAE4C}">
      <dsp:nvSpPr>
        <dsp:cNvPr id="0" name=""/>
        <dsp:cNvSpPr/>
      </dsp:nvSpPr>
      <dsp:spPr>
        <a:xfrm>
          <a:off x="6282609" y="1708976"/>
          <a:ext cx="2000037" cy="20000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BFA31952-0B02-42DE-801B-6F3521F7F2C9}">
      <dsp:nvSpPr>
        <dsp:cNvPr id="0" name=""/>
        <dsp:cNvSpPr/>
      </dsp:nvSpPr>
      <dsp:spPr>
        <a:xfrm>
          <a:off x="8319364" y="1962196"/>
          <a:ext cx="2782970" cy="141136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Coinvolgere altre persone significative (questa deve essere una scelta del paziente, massimo una o due persone)</a:t>
          </a:r>
          <a:endParaRPr lang="it-IT" sz="1800" kern="1200" dirty="0"/>
        </a:p>
      </dsp:txBody>
      <dsp:txXfrm>
        <a:off x="8319364" y="1962196"/>
        <a:ext cx="2782970" cy="1411364"/>
      </dsp:txXfrm>
    </dsp:sp>
    <dsp:sp modelId="{EC139F5D-DF5A-4DDE-87F2-57C346895FBD}">
      <dsp:nvSpPr>
        <dsp:cNvPr id="0" name=""/>
        <dsp:cNvSpPr/>
      </dsp:nvSpPr>
      <dsp:spPr>
        <a:xfrm>
          <a:off x="6026184" y="2856573"/>
          <a:ext cx="2000037" cy="20000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AC09EBB5-2DA6-4EF7-A918-5135AB0609B2}">
      <dsp:nvSpPr>
        <dsp:cNvPr id="0" name=""/>
        <dsp:cNvSpPr/>
      </dsp:nvSpPr>
      <dsp:spPr>
        <a:xfrm>
          <a:off x="7006939" y="3985708"/>
          <a:ext cx="2369211" cy="1666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Sedersi</a:t>
          </a:r>
          <a:endParaRPr lang="it-IT" sz="1800" kern="1200" dirty="0"/>
        </a:p>
      </dsp:txBody>
      <dsp:txXfrm>
        <a:off x="7006939" y="3985708"/>
        <a:ext cx="2369211" cy="1666697"/>
      </dsp:txXfrm>
    </dsp:sp>
    <dsp:sp modelId="{9C05D469-CFDB-4CD0-B0E5-F534C27EDB1E}">
      <dsp:nvSpPr>
        <dsp:cNvPr id="0" name=""/>
        <dsp:cNvSpPr/>
      </dsp:nvSpPr>
      <dsp:spPr>
        <a:xfrm>
          <a:off x="4687672" y="2838179"/>
          <a:ext cx="2000037" cy="20000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EC8B3591-EB57-4DB8-A6D0-90DC0AB228C7}">
      <dsp:nvSpPr>
        <dsp:cNvPr id="0" name=""/>
        <dsp:cNvSpPr/>
      </dsp:nvSpPr>
      <dsp:spPr>
        <a:xfrm>
          <a:off x="3073112" y="4363648"/>
          <a:ext cx="2500046" cy="13618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Creare connessione con il paziente</a:t>
          </a:r>
          <a:endParaRPr lang="it-IT" sz="1800" kern="1200" dirty="0"/>
        </a:p>
      </dsp:txBody>
      <dsp:txXfrm>
        <a:off x="3073112" y="4363648"/>
        <a:ext cx="2500046" cy="1361893"/>
      </dsp:txXfrm>
    </dsp:sp>
    <dsp:sp modelId="{C1270FDA-F763-48D6-AF15-7F3A624E3B0B}">
      <dsp:nvSpPr>
        <dsp:cNvPr id="0" name=""/>
        <dsp:cNvSpPr/>
      </dsp:nvSpPr>
      <dsp:spPr>
        <a:xfrm>
          <a:off x="4418340" y="1576309"/>
          <a:ext cx="2000037" cy="200003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A5690C2F-98E8-469D-B17E-EA620F2A0776}">
      <dsp:nvSpPr>
        <dsp:cNvPr id="0" name=""/>
        <dsp:cNvSpPr/>
      </dsp:nvSpPr>
      <dsp:spPr>
        <a:xfrm>
          <a:off x="2013350" y="1861469"/>
          <a:ext cx="2369211" cy="1666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Tenere sotto controllo limiti di tempo e interruzioni</a:t>
          </a:r>
          <a:endParaRPr lang="it-IT" sz="1800" kern="1200" dirty="0"/>
        </a:p>
      </dsp:txBody>
      <dsp:txXfrm>
        <a:off x="2013350" y="1861469"/>
        <a:ext cx="2369211" cy="1666697"/>
      </dsp:txXfrm>
    </dsp:sp>
    <dsp:sp modelId="{2602D58C-29D4-4477-9346-2FCC793EA02D}">
      <dsp:nvSpPr>
        <dsp:cNvPr id="0" name=""/>
        <dsp:cNvSpPr/>
      </dsp:nvSpPr>
      <dsp:spPr>
        <a:xfrm flipV="1">
          <a:off x="9948024" y="5866654"/>
          <a:ext cx="2000037" cy="618551"/>
        </a:xfrm>
        <a:prstGeom prst="rect">
          <a:avLst/>
        </a:prstGeom>
        <a:noFill/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84E76431-097C-441E-B2E7-ECEB85DC8AE3}">
      <dsp:nvSpPr>
        <dsp:cNvPr id="0" name=""/>
        <dsp:cNvSpPr/>
      </dsp:nvSpPr>
      <dsp:spPr>
        <a:xfrm>
          <a:off x="2210279" y="1297041"/>
          <a:ext cx="2369211" cy="1666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/>
        </a:p>
      </dsp:txBody>
      <dsp:txXfrm>
        <a:off x="2210279" y="1297041"/>
        <a:ext cx="2369211" cy="16666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A5888-4A8B-43A6-8F2C-D9A2DCC85909}">
      <dsp:nvSpPr>
        <dsp:cNvPr id="0" name=""/>
        <dsp:cNvSpPr/>
      </dsp:nvSpPr>
      <dsp:spPr>
        <a:xfrm>
          <a:off x="414976" y="24"/>
          <a:ext cx="4923273" cy="49232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  <a:scene3d>
          <a:camera prst="perspectiveRight"/>
          <a:lightRig rig="glow" dir="t">
            <a:rot lat="0" lon="0" rev="141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u="sng" kern="1200" dirty="0" err="1" smtClean="0">
              <a:solidFill>
                <a:srgbClr val="002060"/>
              </a:solidFill>
            </a:rPr>
            <a:t>Perception</a:t>
          </a:r>
          <a:endParaRPr lang="it-IT" sz="3200" u="sng" kern="1200" dirty="0" smtClean="0">
            <a:solidFill>
              <a:srgbClr val="00206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Domande ‘open-</a:t>
          </a:r>
          <a:r>
            <a:rPr lang="it-IT" sz="2800" kern="1200" dirty="0" err="1" smtClean="0"/>
            <a:t>ended</a:t>
          </a:r>
          <a:r>
            <a:rPr lang="it-IT" sz="2800" kern="1200" dirty="0" smtClean="0"/>
            <a:t>’ per capire come il paziente percepisce la sua situazione</a:t>
          </a:r>
          <a:endParaRPr lang="it-IT" sz="2800" kern="1200" dirty="0"/>
        </a:p>
      </dsp:txBody>
      <dsp:txXfrm>
        <a:off x="1102460" y="580583"/>
        <a:ext cx="2838644" cy="3762154"/>
      </dsp:txXfrm>
    </dsp:sp>
    <dsp:sp modelId="{FA118862-BD51-4F3B-A34D-2E36E6C86690}">
      <dsp:nvSpPr>
        <dsp:cNvPr id="0" name=""/>
        <dsp:cNvSpPr/>
      </dsp:nvSpPr>
      <dsp:spPr>
        <a:xfrm>
          <a:off x="4347346" y="24"/>
          <a:ext cx="4923273" cy="492327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perspectiveLeft"/>
          <a:lightRig rig="contrasting" dir="t">
            <a:rot lat="0" lon="0" rev="1500000"/>
          </a:lightRig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u="sng" kern="1200" dirty="0" err="1" smtClean="0">
              <a:solidFill>
                <a:srgbClr val="002060"/>
              </a:solidFill>
            </a:rPr>
            <a:t>Invitation</a:t>
          </a:r>
          <a:endParaRPr lang="it-IT" sz="3200" u="sng" kern="1200" dirty="0" smtClean="0">
            <a:solidFill>
              <a:srgbClr val="00206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Ottenere l'invito esplicito del paziente a potergli fornire informazioni   </a:t>
          </a:r>
          <a:endParaRPr lang="it-IT" sz="2800" kern="1200" dirty="0"/>
        </a:p>
      </dsp:txBody>
      <dsp:txXfrm>
        <a:off x="5744492" y="580583"/>
        <a:ext cx="2838644" cy="376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0.80121</cdr:x>
      <cdr:y>0.23499</cdr:y>
    </cdr:from>
    <cdr:to>
      <cdr:x>0.90518</cdr:x>
      <cdr:y>0.35159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7260490" y="1228558"/>
          <a:ext cx="94211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2800" b="1" dirty="0" smtClean="0">
              <a:solidFill>
                <a:srgbClr val="FF0000"/>
              </a:solidFill>
            </a:rPr>
            <a:t>56%</a:t>
          </a:r>
          <a:endParaRPr lang="it-IT" sz="28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0.79731</cdr:x>
      <cdr:y>0.21455</cdr:y>
    </cdr:from>
    <cdr:to>
      <cdr:x>0.90908</cdr:x>
      <cdr:y>0.35552</cdr:y>
    </cdr:to>
    <cdr:sp macro="" textlink="">
      <cdr:nvSpPr>
        <cdr:cNvPr id="3" name="Ovale 2"/>
        <cdr:cNvSpPr/>
      </cdr:nvSpPr>
      <cdr:spPr>
        <a:xfrm xmlns:a="http://schemas.openxmlformats.org/drawingml/2006/main">
          <a:off x="7225084" y="1121678"/>
          <a:ext cx="1012921" cy="73697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0.54971</cdr:x>
      <cdr:y>0.58528</cdr:y>
    </cdr:from>
    <cdr:to>
      <cdr:x>0.6051</cdr:x>
      <cdr:y>0.649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468053" y="3101316"/>
          <a:ext cx="450166" cy="337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400" dirty="0" smtClean="0"/>
            <a:t>8%</a:t>
          </a:r>
          <a:endParaRPr lang="it-IT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63F17-8146-4808-A176-A05B8104FE9F}" type="datetimeFigureOut">
              <a:rPr lang="it-IT" smtClean="0"/>
              <a:t>10/04/2016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7F7AA-DD65-4BFE-90D2-88C559CDB3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85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F7AA-DD65-4BFE-90D2-88C559CDB33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6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F7AA-DD65-4BFE-90D2-88C559CDB33A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1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F7AA-DD65-4BFE-90D2-88C559CDB33A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29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F7AA-DD65-4BFE-90D2-88C559CDB33A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98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7F7AA-DD65-4BFE-90D2-88C559CDB33A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057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1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3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8144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90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56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01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4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1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7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7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40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81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7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6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6799" y="379826"/>
            <a:ext cx="10290220" cy="2784741"/>
          </a:xfrm>
        </p:spPr>
        <p:txBody>
          <a:bodyPr/>
          <a:lstStyle/>
          <a:p>
            <a:pPr algn="l"/>
            <a:r>
              <a:rPr lang="it-IT" b="1" dirty="0">
                <a:solidFill>
                  <a:schemeClr val="tx2"/>
                </a:solidFill>
              </a:rPr>
              <a:t>Il Potere delle </a:t>
            </a:r>
            <a:r>
              <a:rPr lang="it-IT" b="1" dirty="0" smtClean="0">
                <a:solidFill>
                  <a:schemeClr val="tx2"/>
                </a:solidFill>
              </a:rPr>
              <a:t>Parole:</a:t>
            </a:r>
            <a:br>
              <a:rPr lang="it-IT" b="1" dirty="0" smtClean="0">
                <a:solidFill>
                  <a:schemeClr val="tx2"/>
                </a:solidFill>
              </a:rPr>
            </a:br>
            <a:r>
              <a:rPr lang="it-IT" b="1" dirty="0" smtClean="0">
                <a:solidFill>
                  <a:schemeClr val="tx2"/>
                </a:solidFill>
              </a:rPr>
              <a:t>potenziare la Comunicazione </a:t>
            </a:r>
            <a:r>
              <a:rPr lang="it-IT" b="1" dirty="0">
                <a:solidFill>
                  <a:schemeClr val="tx2"/>
                </a:solidFill>
              </a:rPr>
              <a:t>Medico-Paziente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H="1">
            <a:off x="12088969" y="3827004"/>
            <a:ext cx="103031" cy="45719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11844" y="3827004"/>
            <a:ext cx="79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Barbieri Emiliano, Basevi Prisca, Salemme Simone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805" y="4854641"/>
            <a:ext cx="1730327" cy="17332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893" y="5254389"/>
            <a:ext cx="2661313" cy="133348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86799" y="4476466"/>
            <a:ext cx="6596640" cy="37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Referente: Dott. Leonardo Potenza 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31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6655" y="0"/>
            <a:ext cx="8596668" cy="108065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solidFill>
                  <a:srgbClr val="002060"/>
                </a:solidFill>
              </a:rPr>
              <a:t>Distress</a:t>
            </a:r>
            <a:r>
              <a:rPr lang="it-IT" dirty="0" smtClean="0">
                <a:solidFill>
                  <a:srgbClr val="002060"/>
                </a:solidFill>
              </a:rPr>
              <a:t> nel paziente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sz="2400" dirty="0">
                <a:solidFill>
                  <a:schemeClr val="tx2"/>
                </a:solidFill>
              </a:rPr>
              <a:t>U</a:t>
            </a:r>
            <a:r>
              <a:rPr lang="it-IT" sz="2400" dirty="0" smtClean="0">
                <a:solidFill>
                  <a:schemeClr val="tx2"/>
                </a:solidFill>
              </a:rPr>
              <a:t>tilizzo di linguaggio tecnico come principale causa di confusione  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955965"/>
            <a:ext cx="11362266" cy="50853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it-IT" dirty="0" smtClean="0"/>
          </a:p>
          <a:p>
            <a:pPr marL="0" lvl="0" indent="0">
              <a:buNone/>
            </a:pPr>
            <a:endParaRPr lang="it-IT" dirty="0"/>
          </a:p>
          <a:p>
            <a:pPr marL="0" lvl="0" indent="0">
              <a:buNone/>
            </a:pPr>
            <a:endParaRPr lang="it-IT" dirty="0" smtClean="0"/>
          </a:p>
          <a:p>
            <a:pPr marL="0" lvl="0" indent="0">
              <a:buNone/>
            </a:pPr>
            <a:endParaRPr lang="it-IT" dirty="0"/>
          </a:p>
          <a:p>
            <a:pPr marL="0" lvl="0" indent="0">
              <a:buNone/>
            </a:pPr>
            <a:endParaRPr lang="it-IT" dirty="0" smtClean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587076881"/>
              </p:ext>
            </p:extLst>
          </p:nvPr>
        </p:nvGraphicFramePr>
        <p:xfrm>
          <a:off x="2032000" y="1233054"/>
          <a:ext cx="8128000" cy="490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18655" y="6257836"/>
            <a:ext cx="51538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Lobb</a:t>
            </a:r>
            <a:r>
              <a:rPr lang="en-US" sz="1100" dirty="0"/>
              <a:t> EA, </a:t>
            </a:r>
            <a:r>
              <a:rPr lang="en-US" sz="1100" dirty="0" err="1"/>
              <a:t>Butow</a:t>
            </a:r>
            <a:r>
              <a:rPr lang="en-US" sz="1100" dirty="0"/>
              <a:t> PN, Kenny DT, Tattersall MH. Communicating prognosis in early breast cancer: do women understand the language used? Med J Aust. 1999.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043713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24717" y="165401"/>
            <a:ext cx="4047066" cy="734291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Distress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detection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7116" y="899692"/>
            <a:ext cx="9173247" cy="665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/>
              <a:t>I </a:t>
            </a:r>
            <a:r>
              <a:rPr lang="it-IT" sz="2000" dirty="0" smtClean="0"/>
              <a:t>medici non </a:t>
            </a:r>
            <a:r>
              <a:rPr lang="it-IT" sz="2000" dirty="0"/>
              <a:t>sono sempre </a:t>
            </a:r>
            <a:r>
              <a:rPr lang="it-IT" sz="2000" dirty="0" smtClean="0"/>
              <a:t>in grado di </a:t>
            </a:r>
            <a:r>
              <a:rPr lang="it-IT" sz="2000" dirty="0"/>
              <a:t>capire ciò che causa </a:t>
            </a:r>
            <a:r>
              <a:rPr lang="it-IT" sz="2000" dirty="0" err="1"/>
              <a:t>distress</a:t>
            </a:r>
            <a:r>
              <a:rPr lang="it-IT" sz="2000" dirty="0"/>
              <a:t> nel paziente, cosa che può negativamente influire sull'esperienza del paziente. 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162133327"/>
              </p:ext>
            </p:extLst>
          </p:nvPr>
        </p:nvGraphicFramePr>
        <p:xfrm>
          <a:off x="-285262" y="2087605"/>
          <a:ext cx="8128000" cy="4112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reccia a destra 8"/>
          <p:cNvSpPr/>
          <p:nvPr/>
        </p:nvSpPr>
        <p:spPr>
          <a:xfrm>
            <a:off x="7329267" y="3460847"/>
            <a:ext cx="970671" cy="5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8496886" y="3024944"/>
            <a:ext cx="2616591" cy="1434513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52000"/>
                </a:schemeClr>
              </a:gs>
              <a:gs pos="48000">
                <a:schemeClr val="accent1">
                  <a:lumMod val="0"/>
                  <a:lumOff val="100000"/>
                </a:schemeClr>
              </a:gs>
              <a:gs pos="94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glow rad="127000">
              <a:schemeClr val="accent1">
                <a:lumMod val="60000"/>
                <a:lumOff val="40000"/>
                <a:alpha val="73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Probabilità di successo analoga al caso </a:t>
            </a:r>
            <a:endParaRPr lang="it-IT" sz="2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17116" y="6471139"/>
            <a:ext cx="68433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Lee SJ, Back AL, Block SD, Stewart SK. Enhancing Physician-Patient Communication. Hematology. 2002.</a:t>
            </a:r>
            <a:endParaRPr lang="it-IT" sz="11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24586" y="3460847"/>
            <a:ext cx="354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22375" y="4774925"/>
            <a:ext cx="35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069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8676" y="132790"/>
            <a:ext cx="8227515" cy="965982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>
                <a:solidFill>
                  <a:srgbClr val="002060"/>
                </a:solidFill>
              </a:rPr>
              <a:t>La comunicazione di cattive notizie incide anche sui medici</a:t>
            </a:r>
            <a:endParaRPr lang="it-IT" sz="32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32" y="1330036"/>
            <a:ext cx="9532804" cy="4059382"/>
          </a:xfrm>
          <a:prstGeom prst="rect">
            <a:avLst/>
          </a:prstGeom>
          <a:gradFill>
            <a:gsLst>
              <a:gs pos="0">
                <a:schemeClr val="accent4">
                  <a:lumMod val="5000"/>
                  <a:lumOff val="95000"/>
                </a:schemeClr>
              </a:gs>
              <a:gs pos="76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 rad="165100">
              <a:schemeClr val="accent1">
                <a:alpha val="34000"/>
              </a:schemeClr>
            </a:glow>
            <a:outerShdw blurRad="876300" dir="7020000" algn="l" rotWithShape="0">
              <a:prstClr val="black">
                <a:alpha val="40000"/>
              </a:prstClr>
            </a:outerShdw>
            <a:softEdge rad="76200"/>
          </a:effectLst>
          <a:extLst/>
        </p:spPr>
      </p:pic>
      <p:sp>
        <p:nvSpPr>
          <p:cNvPr id="4" name="CasellaDiTesto 3"/>
          <p:cNvSpPr txBox="1"/>
          <p:nvPr/>
        </p:nvSpPr>
        <p:spPr>
          <a:xfrm>
            <a:off x="0" y="6581001"/>
            <a:ext cx="7230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Ptacek</a:t>
            </a:r>
            <a:r>
              <a:rPr lang="it-IT" sz="1200" dirty="0" smtClean="0"/>
              <a:t> JT and </a:t>
            </a:r>
            <a:r>
              <a:rPr lang="it-IT" sz="1200" dirty="0" err="1" smtClean="0"/>
              <a:t>Eberhardt</a:t>
            </a:r>
            <a:r>
              <a:rPr lang="it-IT" sz="1200" dirty="0" smtClean="0"/>
              <a:t> TL, JAMA 1996; 276(6): 496</a:t>
            </a:r>
            <a:endParaRPr lang="it-IT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19997" y="5523544"/>
            <a:ext cx="1058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uno studio più dettagliato comprendente 73 medici, il </a:t>
            </a:r>
            <a:r>
              <a:rPr lang="it-IT" dirty="0">
                <a:solidFill>
                  <a:srgbClr val="0070C0"/>
                </a:solidFill>
              </a:rPr>
              <a:t>42%</a:t>
            </a:r>
            <a:r>
              <a:rPr lang="it-IT" dirty="0"/>
              <a:t> ha indicato che lo stress derivante dalla comunicazione di una cattiva notizia, sebbene raggiunga il suo picco durante il colloquio clinico, può persistere per ore e fino a 3 o più giorni successivi</a:t>
            </a:r>
          </a:p>
        </p:txBody>
      </p:sp>
    </p:spTree>
    <p:extLst>
      <p:ext uri="{BB962C8B-B14F-4D97-AF65-F5344CB8AC3E}">
        <p14:creationId xmlns:p14="http://schemas.microsoft.com/office/powerpoint/2010/main" val="3174238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1999" y="221460"/>
            <a:ext cx="3693391" cy="70658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BURNOUT</a:t>
            </a:r>
            <a:br>
              <a:rPr lang="it-IT" dirty="0" smtClean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86546" y="697209"/>
            <a:ext cx="4932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kern="50" dirty="0">
                <a:solidFill>
                  <a:schemeClr val="accent1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S</a:t>
            </a:r>
            <a:r>
              <a:rPr lang="it-IT" sz="2400" kern="50" dirty="0" smtClean="0">
                <a:solidFill>
                  <a:schemeClr val="accent1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indrome </a:t>
            </a:r>
            <a:r>
              <a:rPr lang="it-IT" sz="2400" kern="50" dirty="0">
                <a:solidFill>
                  <a:schemeClr val="accent1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da </a:t>
            </a:r>
            <a:r>
              <a:rPr lang="it-IT" sz="2400" kern="50" dirty="0" err="1">
                <a:solidFill>
                  <a:schemeClr val="accent1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distress</a:t>
            </a:r>
            <a:r>
              <a:rPr lang="it-IT" sz="2400" kern="50" dirty="0">
                <a:solidFill>
                  <a:schemeClr val="accent1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it-IT" sz="2400" kern="50" dirty="0" smtClean="0">
                <a:solidFill>
                  <a:schemeClr val="accent1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lavoro-relata</a:t>
            </a:r>
            <a:endParaRPr lang="it-IT" kern="5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06473" y="4806131"/>
            <a:ext cx="86521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kern="5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Correlato a: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kern="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        </a:t>
            </a:r>
            <a:r>
              <a:rPr lang="it-IT" sz="2000" kern="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Maggiori errori medici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kern="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       Una </a:t>
            </a:r>
            <a:r>
              <a:rPr lang="it-IT" sz="2000" kern="50" dirty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cura del paziente </a:t>
            </a:r>
            <a:r>
              <a:rPr lang="it-IT" sz="2000" kern="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subottimale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000" kern="50" dirty="0" smtClean="0">
                <a:solidFill>
                  <a:srgbClr val="000000"/>
                </a:solidFill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       Minore soddisfazione</a:t>
            </a:r>
            <a:endParaRPr lang="it-IT" sz="2000" kern="50" dirty="0"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lvl="0"/>
            <a:r>
              <a:rPr lang="it-IT" kern="50" dirty="0">
                <a:latin typeface="+mj-lt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it-IT" kern="50" dirty="0">
              <a:effectLst/>
              <a:latin typeface="+mj-lt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965423979"/>
              </p:ext>
            </p:extLst>
          </p:nvPr>
        </p:nvGraphicFramePr>
        <p:xfrm>
          <a:off x="2045854" y="1158874"/>
          <a:ext cx="8128000" cy="284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10836" y="2106666"/>
            <a:ext cx="178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componenti: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316758" y="4097439"/>
            <a:ext cx="1020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/>
              <a:t>Studi inglesi e americani stimano la prevalenza </a:t>
            </a:r>
            <a:r>
              <a:rPr lang="it-IT" dirty="0"/>
              <a:t>di disordini psichiatrici tra i “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clinicians</a:t>
            </a:r>
            <a:r>
              <a:rPr lang="it-IT" dirty="0"/>
              <a:t>” </a:t>
            </a:r>
            <a:r>
              <a:rPr lang="it-IT" dirty="0" smtClean="0"/>
              <a:t>intorno </a:t>
            </a:r>
            <a:r>
              <a:rPr lang="it-IT" dirty="0"/>
              <a:t>al </a:t>
            </a:r>
            <a:r>
              <a:rPr lang="it-IT" dirty="0">
                <a:solidFill>
                  <a:srgbClr val="002060"/>
                </a:solidFill>
              </a:rPr>
              <a:t>28%</a:t>
            </a:r>
            <a:r>
              <a:rPr lang="it-IT" dirty="0"/>
              <a:t>.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10836" y="6373091"/>
            <a:ext cx="97397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Graham J, Potts HW, Ramirez AJ. Stress and burnout in doctors. Lancet. 2002.</a:t>
            </a:r>
            <a:endParaRPr lang="it-IT" sz="1100" dirty="0"/>
          </a:p>
          <a:p>
            <a:pPr lvl="0"/>
            <a:r>
              <a:rPr lang="en-US" sz="1100" dirty="0"/>
              <a:t>R</a:t>
            </a:r>
            <a:r>
              <a:rPr lang="fr-FR" sz="1100" dirty="0" err="1"/>
              <a:t>amirez</a:t>
            </a:r>
            <a:r>
              <a:rPr lang="fr-FR" sz="1100" dirty="0"/>
              <a:t> AJ, Graham J, Richards MA, et al. </a:t>
            </a:r>
            <a:r>
              <a:rPr lang="en-US" sz="1100" dirty="0"/>
              <a:t>Burnout and psychiatric disorder among cancer clinicians. British Journal of Cancer. 1995.</a:t>
            </a:r>
            <a:endParaRPr lang="it-IT" sz="1100" dirty="0"/>
          </a:p>
        </p:txBody>
      </p:sp>
      <p:sp>
        <p:nvSpPr>
          <p:cNvPr id="15" name="Freccia a destra 14"/>
          <p:cNvSpPr/>
          <p:nvPr/>
        </p:nvSpPr>
        <p:spPr>
          <a:xfrm>
            <a:off x="406473" y="5206894"/>
            <a:ext cx="397091" cy="183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/>
          <p:cNvSpPr/>
          <p:nvPr/>
        </p:nvSpPr>
        <p:spPr>
          <a:xfrm>
            <a:off x="406470" y="5540274"/>
            <a:ext cx="397091" cy="193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406471" y="5850475"/>
            <a:ext cx="397091" cy="179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316758" y="4100945"/>
            <a:ext cx="10002406" cy="646331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874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5802" y="17350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>
                <a:solidFill>
                  <a:srgbClr val="002060"/>
                </a:solidFill>
              </a:rPr>
              <a:t>SPIKES E NURSE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obiettivi</a:t>
            </a:r>
            <a:endParaRPr lang="it-IT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3" y="1378635"/>
            <a:ext cx="9352931" cy="4662728"/>
          </a:xfrm>
        </p:spPr>
        <p:txBody>
          <a:bodyPr>
            <a:noAutofit/>
          </a:bodyPr>
          <a:lstStyle/>
          <a:p>
            <a:pPr lvl="0"/>
            <a:r>
              <a:rPr lang="it-IT" sz="2400" dirty="0"/>
              <a:t>Raccogliere informazioni dal paziente</a:t>
            </a:r>
          </a:p>
          <a:p>
            <a:pPr lvl="0"/>
            <a:r>
              <a:rPr lang="it-IT" sz="2400" dirty="0"/>
              <a:t>Fornire informazioni in accordo a bisogni e desideri del paziente</a:t>
            </a:r>
          </a:p>
          <a:p>
            <a:pPr lvl="0"/>
            <a:r>
              <a:rPr lang="it-IT" sz="2400" dirty="0"/>
              <a:t>Supportare il paziente utilizzando abilità che permettano di ridurre l'impatto emotivo e la sensazione di isolamento che si sviluppano dopo aver ricevuto una cattiva notizia</a:t>
            </a:r>
          </a:p>
          <a:p>
            <a:pPr lvl="0"/>
            <a:r>
              <a:rPr lang="it-IT" sz="2400" dirty="0"/>
              <a:t>Sviluppare una strategia in termini di piano terapeutico con l'impegno e la cooperazione del paziente</a:t>
            </a:r>
          </a:p>
          <a:p>
            <a:endParaRPr lang="it-IT" sz="2000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875151400"/>
              </p:ext>
            </p:extLst>
          </p:nvPr>
        </p:nvGraphicFramePr>
        <p:xfrm>
          <a:off x="272955" y="4954137"/>
          <a:ext cx="10167582" cy="159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0" y="6596390"/>
            <a:ext cx="77109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Lee SJ, Back AL, Block SD, Stewart SK. Enhancing Physician-Patient Communication. Hematology. 2002.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9975906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317" y="156202"/>
            <a:ext cx="1955029" cy="7395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SPIKES: 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graphicFrame>
        <p:nvGraphicFramePr>
          <p:cNvPr id="17" name="Segnaposto contenuto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914391"/>
              </p:ext>
            </p:extLst>
          </p:nvPr>
        </p:nvGraphicFramePr>
        <p:xfrm>
          <a:off x="-1064526" y="183497"/>
          <a:ext cx="13256526" cy="650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01317" y="6455391"/>
            <a:ext cx="5503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Baile</a:t>
            </a:r>
            <a:r>
              <a:rPr lang="en-US" sz="1100" dirty="0"/>
              <a:t> WF, </a:t>
            </a:r>
            <a:r>
              <a:rPr lang="en-US" sz="1100" dirty="0" err="1"/>
              <a:t>Buckman</a:t>
            </a:r>
            <a:r>
              <a:rPr lang="en-US" sz="1100" dirty="0"/>
              <a:t> R, </a:t>
            </a:r>
            <a:r>
              <a:rPr lang="en-US" sz="1100" dirty="0" err="1"/>
              <a:t>Lenzi</a:t>
            </a:r>
            <a:r>
              <a:rPr lang="en-US" sz="1100" dirty="0"/>
              <a:t> R, et </a:t>
            </a:r>
            <a:r>
              <a:rPr lang="en-US" sz="1100" dirty="0" err="1"/>
              <a:t>al.SPIKES</a:t>
            </a:r>
            <a:r>
              <a:rPr lang="en-US" sz="1100" dirty="0"/>
              <a:t>: A six-step protocol for delivering bad news – Application to the patient with cancer. Oncologist. 2000.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231398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0128" y="286044"/>
            <a:ext cx="3495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 smtClean="0">
                <a:solidFill>
                  <a:srgbClr val="002060"/>
                </a:solidFill>
              </a:rPr>
              <a:t>Setting</a:t>
            </a:r>
            <a:r>
              <a:rPr lang="it-IT" sz="3600" dirty="0" smtClean="0">
                <a:solidFill>
                  <a:srgbClr val="002060"/>
                </a:solidFill>
              </a:rPr>
              <a:t> up the </a:t>
            </a:r>
            <a:r>
              <a:rPr lang="it-IT" sz="3600" dirty="0" err="1" smtClean="0">
                <a:solidFill>
                  <a:srgbClr val="002060"/>
                </a:solidFill>
              </a:rPr>
              <a:t>interwiew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endParaRPr lang="it-IT" sz="3600" dirty="0">
              <a:solidFill>
                <a:srgbClr val="002060"/>
              </a:solidFill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3709008057"/>
              </p:ext>
            </p:extLst>
          </p:nvPr>
        </p:nvGraphicFramePr>
        <p:xfrm>
          <a:off x="243946" y="372794"/>
          <a:ext cx="12960928" cy="648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80128" y="6209732"/>
            <a:ext cx="574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/>
              <a:t>Baile</a:t>
            </a:r>
            <a:r>
              <a:rPr lang="en-US" sz="1200" dirty="0"/>
              <a:t> WF, </a:t>
            </a:r>
            <a:r>
              <a:rPr lang="en-US" sz="1200" dirty="0" err="1"/>
              <a:t>Buckman</a:t>
            </a:r>
            <a:r>
              <a:rPr lang="en-US" sz="1200" dirty="0"/>
              <a:t> R, </a:t>
            </a:r>
            <a:r>
              <a:rPr lang="en-US" sz="1200" dirty="0" err="1"/>
              <a:t>Lenzi</a:t>
            </a:r>
            <a:r>
              <a:rPr lang="en-US" sz="1200" dirty="0"/>
              <a:t> R, et </a:t>
            </a:r>
            <a:r>
              <a:rPr lang="en-US" sz="1200" dirty="0" err="1"/>
              <a:t>al.SPIKES</a:t>
            </a:r>
            <a:r>
              <a:rPr lang="en-US" sz="1200" dirty="0"/>
              <a:t>: A six-step protocol for delivering bad news – Application to the patient with cancer. Oncologist. 2000.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6320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60724" y="172873"/>
            <a:ext cx="6555980" cy="918949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 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118583"/>
              </p:ext>
            </p:extLst>
          </p:nvPr>
        </p:nvGraphicFramePr>
        <p:xfrm>
          <a:off x="677863" y="1091822"/>
          <a:ext cx="9530662" cy="4950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920622" y="172873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«PRIMA DI PARLARE, CHIEDI»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5660" y="6427113"/>
            <a:ext cx="58412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Baile</a:t>
            </a:r>
            <a:r>
              <a:rPr lang="en-US" sz="1100" dirty="0"/>
              <a:t> WF, </a:t>
            </a:r>
            <a:r>
              <a:rPr lang="en-US" sz="1100" dirty="0" err="1"/>
              <a:t>Buckman</a:t>
            </a:r>
            <a:r>
              <a:rPr lang="en-US" sz="1100" dirty="0"/>
              <a:t> R, </a:t>
            </a:r>
            <a:r>
              <a:rPr lang="en-US" sz="1100" dirty="0" err="1"/>
              <a:t>Lenzi</a:t>
            </a:r>
            <a:r>
              <a:rPr lang="en-US" sz="1100" dirty="0"/>
              <a:t> R, et </a:t>
            </a:r>
            <a:r>
              <a:rPr lang="en-US" sz="1100" dirty="0" err="1"/>
              <a:t>al.SPIKES</a:t>
            </a:r>
            <a:r>
              <a:rPr lang="en-US" sz="1100" dirty="0"/>
              <a:t>: A six-step protocol for delivering bad news – Application to the patient with cancer. Oncologist. 2000.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41507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543" y="142150"/>
            <a:ext cx="4945543" cy="1514902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Giving</a:t>
            </a:r>
            <a:r>
              <a:rPr lang="it-IT" dirty="0" smtClean="0">
                <a:solidFill>
                  <a:srgbClr val="002060"/>
                </a:solidFill>
              </a:rPr>
              <a:t> Knowledge</a:t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sz="2700" dirty="0" smtClean="0"/>
              <a:t>Fornire conoscenza e informazioni al paziente</a:t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 smtClean="0"/>
              <a:t/>
            </a:r>
            <a:br>
              <a:rPr lang="it-IT" sz="2700" dirty="0" smtClean="0"/>
            </a:br>
            <a:r>
              <a:rPr lang="it-IT" sz="2700" dirty="0"/>
              <a:t/>
            </a:r>
            <a:br>
              <a:rPr lang="it-IT" sz="2700" dirty="0"/>
            </a:br>
            <a:r>
              <a:rPr lang="it-IT" sz="2700" dirty="0"/>
              <a:t/>
            </a:r>
            <a:br>
              <a:rPr lang="it-IT" sz="2700" dirty="0"/>
            </a:br>
            <a:endParaRPr lang="it-IT" sz="27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3" y="928048"/>
            <a:ext cx="10350057" cy="3275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sz="2000" dirty="0" smtClean="0">
              <a:solidFill>
                <a:schemeClr val="accent1"/>
              </a:solidFill>
            </a:endParaRPr>
          </a:p>
          <a:p>
            <a:endParaRPr lang="it-IT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356408279"/>
              </p:ext>
            </p:extLst>
          </p:nvPr>
        </p:nvGraphicFramePr>
        <p:xfrm>
          <a:off x="1810098" y="0"/>
          <a:ext cx="9462950" cy="626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2904446" y="3573411"/>
            <a:ext cx="1392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2060"/>
                </a:solidFill>
              </a:rPr>
              <a:t>STEP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6603" y="6414448"/>
            <a:ext cx="6223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Baile</a:t>
            </a:r>
            <a:r>
              <a:rPr lang="en-US" sz="1100" dirty="0"/>
              <a:t> WF, </a:t>
            </a:r>
            <a:r>
              <a:rPr lang="en-US" sz="1100" dirty="0" err="1"/>
              <a:t>Buckman</a:t>
            </a:r>
            <a:r>
              <a:rPr lang="en-US" sz="1100" dirty="0"/>
              <a:t> R, </a:t>
            </a:r>
            <a:r>
              <a:rPr lang="en-US" sz="1100" dirty="0" err="1"/>
              <a:t>Lenzi</a:t>
            </a:r>
            <a:r>
              <a:rPr lang="en-US" sz="1100" dirty="0"/>
              <a:t> R, et </a:t>
            </a:r>
            <a:r>
              <a:rPr lang="en-US" sz="1100" dirty="0" err="1"/>
              <a:t>al.SPIKES</a:t>
            </a:r>
            <a:r>
              <a:rPr lang="en-US" sz="1100" dirty="0"/>
              <a:t>: A six-step protocol for delivering bad news – Application to the patient with cancer. Oncologist. 2000.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0825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0605" y="143895"/>
            <a:ext cx="9942486" cy="132080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Emotions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700" dirty="0"/>
              <a:t>Rispondere alle emozioni del paziente tramite una </a:t>
            </a:r>
            <a:r>
              <a:rPr lang="it-IT" sz="2700" b="1" dirty="0"/>
              <a:t>risposta empatica</a:t>
            </a:r>
            <a:endParaRPr lang="it-IT" sz="27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466409"/>
              </p:ext>
            </p:extLst>
          </p:nvPr>
        </p:nvGraphicFramePr>
        <p:xfrm>
          <a:off x="-137332" y="1183342"/>
          <a:ext cx="6897174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06493" y="5461473"/>
            <a:ext cx="10672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b="1" dirty="0" smtClean="0"/>
              <a:t>EMPATHY</a:t>
            </a:r>
            <a:r>
              <a:rPr lang="it-IT" b="1" dirty="0" smtClean="0"/>
              <a:t>             </a:t>
            </a:r>
            <a:r>
              <a:rPr lang="it-IT" sz="2000" b="1" dirty="0" err="1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it-IT" b="1" dirty="0" err="1" smtClean="0"/>
              <a:t>ye</a:t>
            </a:r>
            <a:r>
              <a:rPr lang="it-IT" b="1" dirty="0" smtClean="0"/>
              <a:t> </a:t>
            </a:r>
            <a:r>
              <a:rPr lang="it-IT" b="1" dirty="0" err="1" smtClean="0"/>
              <a:t>contact</a:t>
            </a:r>
            <a:r>
              <a:rPr lang="it-IT" dirty="0" smtClean="0"/>
              <a:t>,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it-IT" b="1" dirty="0" err="1" smtClean="0"/>
              <a:t>uscles</a:t>
            </a:r>
            <a:r>
              <a:rPr lang="it-IT" b="1" dirty="0" smtClean="0"/>
              <a:t> </a:t>
            </a:r>
            <a:r>
              <a:rPr lang="it-IT" b="1" dirty="0"/>
              <a:t>and </a:t>
            </a:r>
            <a:r>
              <a:rPr lang="it-IT" b="1" dirty="0" err="1"/>
              <a:t>facial</a:t>
            </a:r>
            <a:r>
              <a:rPr lang="it-IT" b="1" dirty="0"/>
              <a:t> </a:t>
            </a:r>
            <a:r>
              <a:rPr lang="it-IT" b="1" dirty="0" err="1" smtClean="0"/>
              <a:t>expression</a:t>
            </a:r>
            <a:r>
              <a:rPr lang="it-IT" dirty="0" smtClean="0"/>
              <a:t>,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it-IT" b="1" dirty="0" smtClean="0"/>
              <a:t>osture,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it-IT" b="1" dirty="0" err="1" smtClean="0"/>
              <a:t>ffect</a:t>
            </a:r>
            <a:r>
              <a:rPr lang="it-IT" dirty="0"/>
              <a:t>,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it-IT" b="1" dirty="0" smtClean="0"/>
              <a:t>one </a:t>
            </a:r>
            <a:r>
              <a:rPr lang="it-IT" b="1" dirty="0"/>
              <a:t>of voice and </a:t>
            </a:r>
            <a:r>
              <a:rPr lang="it-IT" b="1" dirty="0" err="1" smtClean="0"/>
              <a:t>touch</a:t>
            </a:r>
            <a:r>
              <a:rPr lang="it-IT" dirty="0" smtClean="0"/>
              <a:t>,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it-IT" b="1" dirty="0" err="1" smtClean="0"/>
              <a:t>earing</a:t>
            </a:r>
            <a:r>
              <a:rPr lang="it-IT" dirty="0"/>
              <a:t>, 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it-IT" b="1" dirty="0" smtClean="0"/>
              <a:t>our </a:t>
            </a:r>
            <a:r>
              <a:rPr lang="it-IT" b="1" dirty="0" err="1"/>
              <a:t>response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40605" y="6427113"/>
            <a:ext cx="5600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Baile</a:t>
            </a:r>
            <a:r>
              <a:rPr lang="en-US" sz="1100" dirty="0"/>
              <a:t> WF, </a:t>
            </a:r>
            <a:r>
              <a:rPr lang="en-US" sz="1100" dirty="0" err="1"/>
              <a:t>Buckman</a:t>
            </a:r>
            <a:r>
              <a:rPr lang="en-US" sz="1100" dirty="0"/>
              <a:t> R, </a:t>
            </a:r>
            <a:r>
              <a:rPr lang="en-US" sz="1100" dirty="0" err="1"/>
              <a:t>Lenzi</a:t>
            </a:r>
            <a:r>
              <a:rPr lang="en-US" sz="1100" dirty="0"/>
              <a:t> R, et </a:t>
            </a:r>
            <a:r>
              <a:rPr lang="en-US" sz="1100" dirty="0" err="1"/>
              <a:t>al.SPIKES</a:t>
            </a:r>
            <a:r>
              <a:rPr lang="en-US" sz="1100" dirty="0"/>
              <a:t>: A six-step protocol for delivering bad news – Application to the patient with cancer. Oncologist. 2000.</a:t>
            </a:r>
            <a:endParaRPr lang="it-IT" sz="1100" dirty="0"/>
          </a:p>
        </p:txBody>
      </p:sp>
      <p:sp>
        <p:nvSpPr>
          <p:cNvPr id="10" name="Freccia a destra 9"/>
          <p:cNvSpPr/>
          <p:nvPr/>
        </p:nvSpPr>
        <p:spPr>
          <a:xfrm>
            <a:off x="1701771" y="5577945"/>
            <a:ext cx="573206" cy="109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95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06770" y="647113"/>
            <a:ext cx="9777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Jane è una donna di 40 anni con due figli. Dopo aver accusato gonfiore e dolore addominale è stata sottoposta ad un intervento d'emergenza durante il quale è stato evidenziato un tumore ovarico al terzo stadio. Successivamente sottoposta ad altre operazioni chirurgiche e chemioterapia adiuvante si presenta oggi per discutere i risultati dell'ultima TC e le opzioni terapeutiche.</a:t>
            </a:r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2782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7883" y="0"/>
            <a:ext cx="10650828" cy="1492518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25000"/>
                  </a:schemeClr>
                </a:solidFill>
              </a:rPr>
              <a:t>40 secondi di compassione/comprensione riducono i livelli di ansia del paziente e aumentano l’apprezzamento del medico</a:t>
            </a:r>
            <a:endParaRPr lang="it-IT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225823"/>
              </p:ext>
            </p:extLst>
          </p:nvPr>
        </p:nvGraphicFramePr>
        <p:xfrm>
          <a:off x="437883" y="2537136"/>
          <a:ext cx="10822974" cy="3940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351"/>
                <a:gridCol w="3417623"/>
              </a:tblGrid>
              <a:tr h="477193">
                <a:tc>
                  <a:txBody>
                    <a:bodyPr/>
                    <a:lstStyle/>
                    <a:p>
                      <a:r>
                        <a:rPr lang="it-IT" dirty="0" smtClean="0"/>
                        <a:t>                                                                              Standard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        </a:t>
                      </a:r>
                      <a:r>
                        <a:rPr lang="it-IT" dirty="0" err="1" smtClean="0"/>
                        <a:t>Enhanced</a:t>
                      </a:r>
                      <a:r>
                        <a:rPr lang="it-IT" dirty="0" smtClean="0"/>
                        <a:t>                p</a:t>
                      </a:r>
                      <a:endParaRPr lang="it-IT" dirty="0"/>
                    </a:p>
                  </a:txBody>
                  <a:tcPr/>
                </a:tc>
              </a:tr>
              <a:tr h="46431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Statements</a:t>
                      </a:r>
                      <a:r>
                        <a:rPr lang="it-IT" dirty="0" smtClean="0"/>
                        <a:t>                                                 </a:t>
                      </a:r>
                      <a:r>
                        <a:rPr lang="it-IT" dirty="0" err="1" smtClean="0"/>
                        <a:t>Mean</a:t>
                      </a:r>
                      <a:r>
                        <a:rPr lang="it-IT" baseline="0" dirty="0" smtClean="0"/>
                        <a:t>                      SD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Mean</a:t>
                      </a:r>
                      <a:r>
                        <a:rPr lang="it-IT" dirty="0" smtClean="0"/>
                        <a:t>                     SD</a:t>
                      </a:r>
                      <a:endParaRPr lang="it-IT" dirty="0"/>
                    </a:p>
                  </a:txBody>
                  <a:tcPr/>
                </a:tc>
              </a:tr>
              <a:tr h="46431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Wants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what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is</a:t>
                      </a:r>
                      <a:r>
                        <a:rPr lang="it-IT" dirty="0" smtClean="0"/>
                        <a:t> best for the </a:t>
                      </a:r>
                      <a:r>
                        <a:rPr lang="it-IT" dirty="0" err="1" smtClean="0"/>
                        <a:t>patient</a:t>
                      </a:r>
                      <a:r>
                        <a:rPr lang="it-IT" dirty="0" smtClean="0"/>
                        <a:t>                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69                       20.6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75                         18.7</a:t>
                      </a:r>
                      <a:endParaRPr lang="it-IT" dirty="0"/>
                    </a:p>
                  </a:txBody>
                  <a:tcPr/>
                </a:tc>
              </a:tr>
              <a:tr h="464313">
                <a:tc>
                  <a:txBody>
                    <a:bodyPr/>
                    <a:lstStyle/>
                    <a:p>
                      <a:r>
                        <a:rPr lang="it-IT" dirty="0" smtClean="0"/>
                        <a:t>Cares </a:t>
                      </a:r>
                      <a:r>
                        <a:rPr lang="it-IT" dirty="0" err="1" smtClean="0"/>
                        <a:t>about</a:t>
                      </a:r>
                      <a:r>
                        <a:rPr lang="it-IT" dirty="0" smtClean="0"/>
                        <a:t> the </a:t>
                      </a:r>
                      <a:r>
                        <a:rPr lang="it-IT" dirty="0" err="1" smtClean="0"/>
                        <a:t>patient</a:t>
                      </a:r>
                      <a:r>
                        <a:rPr lang="it-IT" dirty="0" smtClean="0"/>
                        <a:t>                                56                        </a:t>
                      </a:r>
                      <a:r>
                        <a:rPr lang="it-IT" baseline="0" dirty="0" smtClean="0"/>
                        <a:t>24.1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71                         21.8</a:t>
                      </a:r>
                      <a:endParaRPr lang="it-IT" dirty="0"/>
                    </a:p>
                  </a:txBody>
                  <a:tcPr/>
                </a:tc>
              </a:tr>
              <a:tr h="46431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Acknowledges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patient’s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emotions</a:t>
                      </a:r>
                      <a:r>
                        <a:rPr lang="it-IT" dirty="0" smtClean="0"/>
                        <a:t>                  41</a:t>
                      </a:r>
                      <a:r>
                        <a:rPr lang="it-IT" baseline="0" dirty="0" smtClean="0"/>
                        <a:t>                        25.6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63                          26.4</a:t>
                      </a:r>
                      <a:endParaRPr lang="it-IT" dirty="0"/>
                    </a:p>
                  </a:txBody>
                  <a:tcPr/>
                </a:tc>
              </a:tr>
              <a:tr h="464313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Encourages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patient’s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questions</a:t>
                      </a:r>
                      <a:r>
                        <a:rPr lang="it-IT" baseline="0" dirty="0" smtClean="0"/>
                        <a:t>                       62                        26.6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70                         </a:t>
                      </a:r>
                      <a:r>
                        <a:rPr lang="it-IT" baseline="0" dirty="0" smtClean="0"/>
                        <a:t> 23.4</a:t>
                      </a:r>
                      <a:endParaRPr lang="it-IT" dirty="0"/>
                    </a:p>
                  </a:txBody>
                  <a:tcPr/>
                </a:tc>
              </a:tr>
              <a:tr h="677866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Encourages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patient’s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i</a:t>
                      </a:r>
                      <a:r>
                        <a:rPr lang="it-IT" dirty="0" err="1" smtClean="0"/>
                        <a:t>nvolvment</a:t>
                      </a:r>
                      <a:r>
                        <a:rPr lang="it-IT" dirty="0" smtClean="0"/>
                        <a:t> in                 59</a:t>
                      </a:r>
                      <a:r>
                        <a:rPr lang="it-IT" baseline="0" dirty="0" smtClean="0"/>
                        <a:t>                        25.4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Treatment </a:t>
                      </a:r>
                      <a:r>
                        <a:rPr lang="it-IT" dirty="0" err="1" smtClean="0"/>
                        <a:t>decision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69                          24.7</a:t>
                      </a:r>
                      <a:endParaRPr lang="it-IT" dirty="0"/>
                    </a:p>
                  </a:txBody>
                  <a:tcPr/>
                </a:tc>
              </a:tr>
              <a:tr h="464313"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Anxiety</a:t>
                      </a:r>
                      <a:r>
                        <a:rPr lang="it-IT" b="1" dirty="0" smtClean="0"/>
                        <a:t>                                                       44.7                     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smtClean="0"/>
                        <a:t>40.0  </a:t>
                      </a:r>
                      <a:r>
                        <a:rPr lang="it-IT" dirty="0" smtClean="0"/>
                        <a:t>                     </a:t>
                      </a:r>
                      <a:r>
                        <a:rPr lang="it-IT" b="1" baseline="0" dirty="0" smtClean="0"/>
                        <a:t>          .001</a:t>
                      </a:r>
                      <a:endParaRPr lang="it-IT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37883" y="6478073"/>
            <a:ext cx="8770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Fogarty</a:t>
            </a:r>
            <a:r>
              <a:rPr lang="it-IT" sz="1100" dirty="0" smtClean="0"/>
              <a:t> LA et al ICO 1999, 17:371</a:t>
            </a:r>
            <a:endParaRPr lang="it-IT" sz="11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31065" y="1520663"/>
            <a:ext cx="9775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             123 pazienti sopravvissute al cancro della mammella, 87 donne sane </a:t>
            </a:r>
          </a:p>
          <a:p>
            <a:r>
              <a:rPr lang="it-IT" dirty="0" smtClean="0"/>
              <a:t>2 video: - standard </a:t>
            </a:r>
            <a:r>
              <a:rPr lang="it-IT" dirty="0" err="1" smtClean="0"/>
              <a:t>compassion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- </a:t>
            </a:r>
            <a:r>
              <a:rPr lang="it-IT" dirty="0" err="1" smtClean="0"/>
              <a:t>enhanced</a:t>
            </a:r>
            <a:r>
              <a:rPr lang="it-IT" dirty="0" smtClean="0"/>
              <a:t> </a:t>
            </a:r>
            <a:r>
              <a:rPr lang="it-IT" dirty="0" err="1" smtClean="0"/>
              <a:t>compassion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37883" y="6005015"/>
            <a:ext cx="10821520" cy="47305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2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774" y="104633"/>
            <a:ext cx="9128931" cy="1320800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Strategy</a:t>
            </a:r>
            <a:r>
              <a:rPr lang="it-IT" dirty="0" smtClean="0">
                <a:solidFill>
                  <a:srgbClr val="002060"/>
                </a:solidFill>
              </a:rPr>
              <a:t> and </a:t>
            </a:r>
            <a:r>
              <a:rPr lang="it-IT" dirty="0" err="1" smtClean="0">
                <a:solidFill>
                  <a:srgbClr val="002060"/>
                </a:solidFill>
              </a:rPr>
              <a:t>Summary</a:t>
            </a:r>
            <a:r>
              <a:rPr lang="it-IT" dirty="0" smtClean="0">
                <a:solidFill>
                  <a:srgbClr val="002060"/>
                </a:solidFill>
              </a:rPr>
              <a:t/>
            </a:r>
            <a:br>
              <a:rPr lang="it-IT" dirty="0" smtClean="0">
                <a:solidFill>
                  <a:srgbClr val="002060"/>
                </a:solidFill>
              </a:rPr>
            </a:br>
            <a:r>
              <a:rPr lang="it-IT" sz="2700" dirty="0" smtClean="0"/>
              <a:t>Riassumere le informazioni emerse</a:t>
            </a:r>
            <a:br>
              <a:rPr lang="it-IT" sz="2700" dirty="0" smtClean="0"/>
            </a:br>
            <a:r>
              <a:rPr lang="it-IT" sz="2700" dirty="0" smtClean="0"/>
              <a:t>durante l’incontro</a:t>
            </a:r>
            <a:endParaRPr lang="it-IT" sz="2700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141783"/>
              </p:ext>
            </p:extLst>
          </p:nvPr>
        </p:nvGraphicFramePr>
        <p:xfrm>
          <a:off x="-345719" y="900752"/>
          <a:ext cx="11809838" cy="595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17774" y="6257836"/>
            <a:ext cx="49728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Baile</a:t>
            </a:r>
            <a:r>
              <a:rPr lang="en-US" sz="1100" dirty="0"/>
              <a:t> WF, </a:t>
            </a:r>
            <a:r>
              <a:rPr lang="en-US" sz="1100" dirty="0" err="1"/>
              <a:t>Buckman</a:t>
            </a:r>
            <a:r>
              <a:rPr lang="en-US" sz="1100" dirty="0"/>
              <a:t> R, </a:t>
            </a:r>
            <a:r>
              <a:rPr lang="en-US" sz="1100" dirty="0" err="1"/>
              <a:t>Lenzi</a:t>
            </a:r>
            <a:r>
              <a:rPr lang="en-US" sz="1100" dirty="0"/>
              <a:t> R, et </a:t>
            </a:r>
            <a:r>
              <a:rPr lang="en-US" sz="1100" dirty="0" err="1"/>
              <a:t>al.SPIKES</a:t>
            </a:r>
            <a:r>
              <a:rPr lang="en-US" sz="1100" dirty="0"/>
              <a:t>: A six-step protocol for delivering bad news – Application to the patient with cancer. Oncologist. 2000.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7833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77463" y="650365"/>
            <a:ext cx="100001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1475" marR="352425" algn="ctr">
              <a:spcAft>
                <a:spcPts val="0"/>
              </a:spcAft>
            </a:pPr>
            <a:r>
              <a:rPr lang="it-IT" sz="2400" b="1" kern="50" dirty="0" smtClean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Jane: </a:t>
            </a:r>
            <a:r>
              <a:rPr lang="it-IT" sz="2400" b="1" kern="50" dirty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"So che questa decisione spetta a me, ma è la prima volta che mi confronto con un tumore ovarico recidivante, mentre lei ha </a:t>
            </a:r>
            <a:r>
              <a:rPr lang="it-IT" sz="2400" b="1" kern="50" dirty="0" smtClean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molta  esperienza." </a:t>
            </a:r>
          </a:p>
          <a:p>
            <a:pPr marL="371475" marR="352425" algn="ctr">
              <a:spcAft>
                <a:spcPts val="0"/>
              </a:spcAft>
            </a:pPr>
            <a:r>
              <a:rPr lang="it-IT" sz="2400" b="1" kern="50" dirty="0" smtClean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L'oncologo risponde</a:t>
            </a:r>
            <a:r>
              <a:rPr lang="it-IT" sz="2400" b="1" kern="50" dirty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: "Cosa ne </a:t>
            </a:r>
            <a:r>
              <a:rPr lang="it-IT" sz="2400" b="1" kern="50" dirty="0" smtClean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dice </a:t>
            </a:r>
            <a:r>
              <a:rPr lang="it-IT" sz="2400" b="1" kern="50" dirty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se facciamo in modo che </a:t>
            </a:r>
            <a:r>
              <a:rPr lang="it-IT" sz="2400" b="1" kern="50" dirty="0" smtClean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Lei comprenda </a:t>
            </a:r>
            <a:r>
              <a:rPr lang="it-IT" sz="2400" b="1" kern="50" dirty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appieno i vari problemi e io introduca la mia esperienza qualora richiesto? Possiamo incominciare da ciò che </a:t>
            </a:r>
            <a:r>
              <a:rPr lang="it-IT" sz="2400" b="1" kern="50" dirty="0" smtClean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la </a:t>
            </a:r>
            <a:r>
              <a:rPr lang="it-IT" sz="2400" b="1" kern="50" dirty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preoccupa ora?" </a:t>
            </a:r>
            <a:endParaRPr lang="it-IT" sz="2400" kern="50" dirty="0">
              <a:solidFill>
                <a:srgbClr val="002060"/>
              </a:solidFill>
              <a:latin typeface="Arial Narrow" panose="020B060602020203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sz="2400" kern="50" dirty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it-IT" sz="2400" kern="50" dirty="0">
                <a:solidFill>
                  <a:srgbClr val="002060"/>
                </a:solidFill>
                <a:latin typeface="Arial Narrow" panose="020B060602020203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02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88" y="1108363"/>
            <a:ext cx="5561386" cy="528797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st="304800" dir="8400000" sx="107000" sy="107000" algn="tl" rotWithShape="0">
              <a:prstClr val="black">
                <a:alpha val="1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ccia in giù 2"/>
          <p:cNvSpPr/>
          <p:nvPr/>
        </p:nvSpPr>
        <p:spPr>
          <a:xfrm>
            <a:off x="6248399" y="1440872"/>
            <a:ext cx="720437" cy="2216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5545888" y="639186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kern="50" dirty="0">
                <a:ea typeface="AdvP41153C"/>
                <a:cs typeface="AdvP41153C"/>
              </a:rPr>
              <a:t>Fig. 1. </a:t>
            </a:r>
            <a:r>
              <a:rPr lang="it-IT" sz="1100" kern="50" dirty="0" err="1">
                <a:ea typeface="AdvP41153C"/>
                <a:cs typeface="AdvP41153C"/>
              </a:rPr>
              <a:t>Increase</a:t>
            </a:r>
            <a:r>
              <a:rPr lang="it-IT" sz="1100" kern="50" dirty="0">
                <a:ea typeface="AdvP41153C"/>
                <a:cs typeface="AdvP41153C"/>
              </a:rPr>
              <a:t> in feelings of </a:t>
            </a:r>
            <a:r>
              <a:rPr lang="it-IT" sz="1100" kern="50" dirty="0" err="1">
                <a:ea typeface="AdvP41153C"/>
                <a:cs typeface="AdvP41153C"/>
              </a:rPr>
              <a:t>tension</a:t>
            </a:r>
            <a:r>
              <a:rPr lang="it-IT" sz="1100" kern="50" dirty="0">
                <a:ea typeface="AdvP41153C"/>
                <a:cs typeface="AdvP41153C"/>
              </a:rPr>
              <a:t>/anger </a:t>
            </a:r>
            <a:r>
              <a:rPr lang="it-IT" sz="1100" kern="50" dirty="0" err="1">
                <a:ea typeface="AdvP41153C"/>
                <a:cs typeface="AdvP41153C"/>
              </a:rPr>
              <a:t>after</a:t>
            </a:r>
            <a:r>
              <a:rPr lang="it-IT" sz="1100" kern="50" dirty="0">
                <a:ea typeface="AdvP41153C"/>
                <a:cs typeface="AdvP41153C"/>
              </a:rPr>
              <a:t> </a:t>
            </a:r>
            <a:r>
              <a:rPr lang="it-IT" sz="1100" kern="50" dirty="0" err="1">
                <a:ea typeface="AdvP41153C"/>
                <a:cs typeface="AdvP41153C"/>
              </a:rPr>
              <a:t>watching</a:t>
            </a:r>
            <a:r>
              <a:rPr lang="it-IT" sz="1100" kern="50" dirty="0">
                <a:ea typeface="AdvP41153C"/>
                <a:cs typeface="AdvP41153C"/>
              </a:rPr>
              <a:t> the </a:t>
            </a:r>
            <a:r>
              <a:rPr lang="it-IT" sz="1100" kern="50" dirty="0" err="1">
                <a:ea typeface="AdvP41153C"/>
                <a:cs typeface="AdvP41153C"/>
              </a:rPr>
              <a:t>consultation</a:t>
            </a:r>
            <a:r>
              <a:rPr lang="it-IT" sz="1100" kern="50" dirty="0">
                <a:ea typeface="AdvP41153C"/>
                <a:cs typeface="AdvP41153C"/>
              </a:rPr>
              <a:t> </a:t>
            </a:r>
          </a:p>
          <a:p>
            <a:r>
              <a:rPr lang="it-IT" sz="1100" kern="50" dirty="0" err="1">
                <a:ea typeface="AdvP41153C"/>
                <a:cs typeface="AdvP41153C"/>
              </a:rPr>
              <a:t>separated</a:t>
            </a:r>
            <a:r>
              <a:rPr lang="it-IT" sz="1100" kern="50" dirty="0">
                <a:ea typeface="AdvP41153C"/>
                <a:cs typeface="AdvP41153C"/>
              </a:rPr>
              <a:t> by </a:t>
            </a:r>
            <a:r>
              <a:rPr lang="it-IT" sz="1100" kern="50" dirty="0" err="1">
                <a:ea typeface="AdvP41153C"/>
                <a:cs typeface="AdvP41153C"/>
              </a:rPr>
              <a:t>physician</a:t>
            </a:r>
            <a:r>
              <a:rPr lang="it-IT" sz="1100" kern="50" dirty="0">
                <a:ea typeface="AdvP41153C"/>
                <a:cs typeface="AdvP41153C"/>
              </a:rPr>
              <a:t> </a:t>
            </a:r>
            <a:r>
              <a:rPr lang="it-IT" sz="1100" kern="50" dirty="0" err="1">
                <a:ea typeface="AdvP41153C"/>
                <a:cs typeface="AdvP41153C"/>
              </a:rPr>
              <a:t>communication</a:t>
            </a:r>
            <a:r>
              <a:rPr lang="it-IT" sz="1100" kern="50" dirty="0">
                <a:ea typeface="AdvP41153C"/>
                <a:cs typeface="AdvP41153C"/>
              </a:rPr>
              <a:t> style</a:t>
            </a:r>
            <a:endParaRPr lang="it-IT" sz="11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78727" y="24657"/>
            <a:ext cx="559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solidFill>
                  <a:srgbClr val="002060"/>
                </a:solidFill>
              </a:rPr>
              <a:t>Shared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decision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making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4504" y="1305524"/>
            <a:ext cx="43324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I</a:t>
            </a:r>
            <a:r>
              <a:rPr lang="it-IT" sz="2400" dirty="0" smtClean="0"/>
              <a:t>l </a:t>
            </a:r>
            <a:r>
              <a:rPr lang="it-IT" sz="2400" dirty="0"/>
              <a:t>medico fornisce informazioni basate sull'evidenza scientifica in un dialogo incentrato sull'individualità </a:t>
            </a:r>
            <a:r>
              <a:rPr lang="it-IT" sz="2400" dirty="0" smtClean="0"/>
              <a:t>dell'assistito.</a:t>
            </a:r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 smtClean="0"/>
              <a:t>Il </a:t>
            </a:r>
            <a:r>
              <a:rPr lang="it-IT" sz="2400" dirty="0"/>
              <a:t>paziente diventa </a:t>
            </a:r>
            <a:r>
              <a:rPr lang="it-IT" sz="2400" dirty="0" smtClean="0"/>
              <a:t>una </a:t>
            </a:r>
            <a:r>
              <a:rPr lang="it-IT" sz="2400" dirty="0"/>
              <a:t>figura pienamente integrata all'interno del processo decisionale riguardante le proprie </a:t>
            </a:r>
            <a:r>
              <a:rPr lang="it-IT" sz="2400" dirty="0" smtClean="0"/>
              <a:t>cure (</a:t>
            </a:r>
            <a:r>
              <a:rPr lang="it-IT" sz="2400" dirty="0" err="1" smtClean="0">
                <a:solidFill>
                  <a:srgbClr val="0070C0"/>
                </a:solidFill>
              </a:rPr>
              <a:t>patient-centered</a:t>
            </a:r>
            <a:r>
              <a:rPr lang="it-IT" sz="2400" dirty="0" smtClean="0">
                <a:solidFill>
                  <a:srgbClr val="0070C0"/>
                </a:solidFill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</a:rPr>
              <a:t>communication</a:t>
            </a:r>
            <a:r>
              <a:rPr lang="it-IT" sz="2400" dirty="0" smtClean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7182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17965" y="734290"/>
            <a:ext cx="83958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Durante il confronto tra terapia di terza linea e terapia di supporto gli occhi di Jane si riempiono di lacrime e lei sposta lo sguardo altrove</a:t>
            </a:r>
            <a:r>
              <a:rPr lang="it-IT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it-IT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‘‘</a:t>
            </a:r>
            <a:r>
              <a:rPr lang="it-IT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Dottore, ho 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già affrontato la chemio particolarmente bene, prendendo i farmaci, camminando quotidianamente e </a:t>
            </a:r>
            <a:r>
              <a:rPr lang="it-IT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occupandomi 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dei </a:t>
            </a:r>
            <a:r>
              <a:rPr lang="it-IT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mie</a:t>
            </a:r>
            <a:r>
              <a:rPr lang="it-IT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i 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figli. </a:t>
            </a:r>
            <a:r>
              <a:rPr lang="it-IT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Potrei </a:t>
            </a:r>
            <a:r>
              <a:rPr lang="it-I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rifarlo, </a:t>
            </a:r>
            <a:r>
              <a:rPr lang="it-IT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no?’’ </a:t>
            </a:r>
          </a:p>
          <a:p>
            <a:endParaRPr lang="it-IT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it-IT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it-I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419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871" y="237299"/>
            <a:ext cx="1815345" cy="777309"/>
          </a:xfrm>
        </p:spPr>
        <p:txBody>
          <a:bodyPr>
            <a:norm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NURSE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097184"/>
              </p:ext>
            </p:extLst>
          </p:nvPr>
        </p:nvGraphicFramePr>
        <p:xfrm>
          <a:off x="-1002082" y="325676"/>
          <a:ext cx="7102257" cy="6638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reccia a destra rientrata 5"/>
          <p:cNvSpPr/>
          <p:nvPr/>
        </p:nvSpPr>
        <p:spPr>
          <a:xfrm>
            <a:off x="3799183" y="1509763"/>
            <a:ext cx="955964" cy="2216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rientrata 6"/>
          <p:cNvSpPr/>
          <p:nvPr/>
        </p:nvSpPr>
        <p:spPr>
          <a:xfrm>
            <a:off x="3799183" y="2465729"/>
            <a:ext cx="955964" cy="2216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Freccia a destra rientrata 7"/>
          <p:cNvSpPr/>
          <p:nvPr/>
        </p:nvSpPr>
        <p:spPr>
          <a:xfrm>
            <a:off x="3799183" y="3471797"/>
            <a:ext cx="955964" cy="2216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rientrata 8"/>
          <p:cNvSpPr/>
          <p:nvPr/>
        </p:nvSpPr>
        <p:spPr>
          <a:xfrm>
            <a:off x="3830782" y="4532052"/>
            <a:ext cx="955964" cy="2216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rientrata 9"/>
          <p:cNvSpPr/>
          <p:nvPr/>
        </p:nvSpPr>
        <p:spPr>
          <a:xfrm>
            <a:off x="3830782" y="5544667"/>
            <a:ext cx="955964" cy="22167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786557" y="1408270"/>
            <a:ext cx="609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Identificare e attribuire un nome </a:t>
            </a:r>
            <a:r>
              <a:rPr lang="it-IT" b="1" dirty="0" smtClean="0"/>
              <a:t>all'emozione</a:t>
            </a:r>
          </a:p>
          <a:p>
            <a:r>
              <a:rPr lang="it-IT" dirty="0" smtClean="0"/>
              <a:t>«Percepisco la sua frustrazione/rabbia»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786557" y="2405805"/>
            <a:ext cx="6989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Dimostrare </a:t>
            </a:r>
            <a:r>
              <a:rPr lang="it-IT" b="1" dirty="0" smtClean="0"/>
              <a:t>comprensione</a:t>
            </a:r>
            <a:endParaRPr lang="it-IT" b="1" dirty="0"/>
          </a:p>
          <a:p>
            <a:r>
              <a:rPr lang="it-IT" dirty="0" smtClean="0"/>
              <a:t>«Questo mi aiuta a capire quello che sta pensando»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759890" y="3346247"/>
            <a:ext cx="6626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Mostrare </a:t>
            </a:r>
            <a:r>
              <a:rPr lang="it-IT" b="1" dirty="0" smtClean="0"/>
              <a:t>rispetto </a:t>
            </a:r>
          </a:p>
          <a:p>
            <a:r>
              <a:rPr lang="it-IT" dirty="0" smtClean="0"/>
              <a:t>«Vedo che sta dimostrando impegno nel seguire le nostre istruzioni»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86557" y="4408306"/>
            <a:ext cx="652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Mostrare </a:t>
            </a:r>
            <a:r>
              <a:rPr lang="it-IT" b="1" dirty="0" smtClean="0"/>
              <a:t>sostegno</a:t>
            </a:r>
          </a:p>
          <a:p>
            <a:r>
              <a:rPr lang="it-IT" dirty="0" smtClean="0"/>
              <a:t>«Farò del mio meglio per assicurarle ciò di cui ha bisogno»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791205" y="5459547"/>
            <a:ext cx="688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Esplorare </a:t>
            </a:r>
            <a:r>
              <a:rPr lang="it-IT" b="1" dirty="0"/>
              <a:t>le emozioni del </a:t>
            </a:r>
            <a:r>
              <a:rPr lang="it-IT" b="1" dirty="0" smtClean="0"/>
              <a:t>paziente</a:t>
            </a:r>
          </a:p>
          <a:p>
            <a:r>
              <a:rPr lang="it-IT" dirty="0" smtClean="0"/>
              <a:t>«Può parlarmi più approfonditamente di cosa intendeva con…»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242" y="6461544"/>
            <a:ext cx="95306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van </a:t>
            </a:r>
            <a:r>
              <a:rPr lang="en-US" sz="1100" dirty="0" err="1"/>
              <a:t>Vliet</a:t>
            </a:r>
            <a:r>
              <a:rPr lang="en-US" sz="1100" dirty="0"/>
              <a:t> LM. Current state of the art and science of patient-clinician communication in progressive disease: patients’ need to know and need to feel known. JCO. 2014.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9076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1483" y="172871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Perché è </a:t>
            </a:r>
            <a:r>
              <a:rPr lang="it-IT" dirty="0" smtClean="0">
                <a:solidFill>
                  <a:srgbClr val="002060"/>
                </a:solidFill>
              </a:rPr>
              <a:t>importante </a:t>
            </a:r>
            <a:r>
              <a:rPr lang="it-IT" dirty="0">
                <a:solidFill>
                  <a:srgbClr val="002060"/>
                </a:solidFill>
              </a:rPr>
              <a:t>parlare di questi modelli di comunicazione? </a:t>
            </a:r>
            <a:br>
              <a:rPr lang="it-IT" dirty="0">
                <a:solidFill>
                  <a:srgbClr val="002060"/>
                </a:solidFill>
              </a:rPr>
            </a:b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51729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69679874"/>
              </p:ext>
            </p:extLst>
          </p:nvPr>
        </p:nvGraphicFramePr>
        <p:xfrm>
          <a:off x="648406" y="464648"/>
          <a:ext cx="8128000" cy="529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71055" y="5172947"/>
            <a:ext cx="1036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</a:t>
            </a:r>
            <a:r>
              <a:rPr lang="it-IT" sz="2000" dirty="0" smtClean="0"/>
              <a:t>Solo </a:t>
            </a:r>
            <a:r>
              <a:rPr lang="it-IT" sz="2000" dirty="0"/>
              <a:t>il 10% dei medici ha un training formale nel comunicare cattive </a:t>
            </a:r>
            <a:r>
              <a:rPr lang="it-IT" sz="2000" dirty="0" smtClean="0"/>
              <a:t>notizie</a:t>
            </a:r>
          </a:p>
          <a:p>
            <a:r>
              <a:rPr lang="it-IT" sz="2000" dirty="0" smtClean="0"/>
              <a:t> 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      Solo </a:t>
            </a:r>
            <a:r>
              <a:rPr lang="it-IT" sz="2000" dirty="0"/>
              <a:t>il 32% ha l'opportunità durante la propria formazione di </a:t>
            </a:r>
            <a:r>
              <a:rPr lang="it-IT" sz="2000" dirty="0" smtClean="0"/>
              <a:t>osservare regolarmente </a:t>
            </a:r>
            <a:r>
              <a:rPr lang="it-IT" sz="2000" dirty="0"/>
              <a:t>colloqui dove si è esposti alla comunicazione di nuove cattive notizie</a:t>
            </a:r>
          </a:p>
        </p:txBody>
      </p:sp>
      <p:sp>
        <p:nvSpPr>
          <p:cNvPr id="11" name="Freccia a destra 10"/>
          <p:cNvSpPr/>
          <p:nvPr/>
        </p:nvSpPr>
        <p:spPr>
          <a:xfrm>
            <a:off x="387928" y="5172947"/>
            <a:ext cx="415636" cy="32316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429491" y="5750028"/>
            <a:ext cx="415636" cy="32316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702190" y="2602523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53%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90314" y="2982351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39%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902" y="6540863"/>
            <a:ext cx="72196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Lee SJ, Back AL, Block SD, Stewart SK. Enhancing Physician-Patient Communication. Hematology. 2002.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305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763" y="159224"/>
            <a:ext cx="8596668" cy="13208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Tecniche di comunicazione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558359875"/>
              </p:ext>
            </p:extLst>
          </p:nvPr>
        </p:nvGraphicFramePr>
        <p:xfrm>
          <a:off x="1328381" y="534745"/>
          <a:ext cx="10590664" cy="603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61763" y="6044751"/>
            <a:ext cx="48040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</a:t>
            </a:r>
            <a:r>
              <a:rPr lang="fr-FR" sz="1100" dirty="0" err="1"/>
              <a:t>ujimori</a:t>
            </a:r>
            <a:r>
              <a:rPr lang="fr-FR" sz="1100" dirty="0"/>
              <a:t> M, </a:t>
            </a:r>
            <a:r>
              <a:rPr lang="fr-FR" sz="1100" dirty="0" err="1"/>
              <a:t>Shirai</a:t>
            </a:r>
            <a:r>
              <a:rPr lang="fr-FR" sz="1100" dirty="0"/>
              <a:t> Y, </a:t>
            </a:r>
            <a:r>
              <a:rPr lang="fr-FR" sz="1100" dirty="0" err="1"/>
              <a:t>Asai</a:t>
            </a:r>
            <a:r>
              <a:rPr lang="fr-FR" sz="1100" dirty="0"/>
              <a:t> M, et al. </a:t>
            </a:r>
            <a:r>
              <a:rPr lang="en-US" sz="1100" dirty="0"/>
              <a:t>Effect of communication skills training program for oncologists based on patient preferences for communication when receiving bad news: a randomized controlled trial. JCO. 2013</a:t>
            </a:r>
            <a:r>
              <a:rPr lang="en-US" sz="1100" dirty="0" smtClean="0"/>
              <a:t>.</a:t>
            </a:r>
          </a:p>
          <a:p>
            <a:r>
              <a:rPr lang="en-US" sz="1100" dirty="0" smtClean="0"/>
              <a:t> 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3056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01207" y="227461"/>
            <a:ext cx="4449169" cy="1110018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home </a:t>
            </a:r>
            <a:r>
              <a:rPr lang="it-IT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messages</a:t>
            </a:r>
            <a:endParaRPr lang="it-IT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138" y="523163"/>
            <a:ext cx="9449306" cy="6075529"/>
          </a:xfrm>
        </p:spPr>
        <p:txBody>
          <a:bodyPr>
            <a:normAutofit fontScale="55000" lnSpcReduction="20000"/>
          </a:bodyPr>
          <a:lstStyle/>
          <a:p>
            <a:endParaRPr lang="it-IT" i="1" dirty="0" smtClean="0"/>
          </a:p>
          <a:p>
            <a:endParaRPr lang="it-IT" sz="4400" dirty="0" smtClean="0">
              <a:solidFill>
                <a:schemeClr val="tx1"/>
              </a:solidFill>
            </a:endParaRPr>
          </a:p>
          <a:p>
            <a:r>
              <a:rPr lang="it-IT" sz="4400" dirty="0">
                <a:solidFill>
                  <a:schemeClr val="tx1"/>
                </a:solidFill>
              </a:rPr>
              <a:t>Una buona comunicazione riduce ansia, tensione e insoddisfazione nel paziente, e previene il </a:t>
            </a:r>
            <a:r>
              <a:rPr lang="it-IT" sz="4400" dirty="0" err="1">
                <a:solidFill>
                  <a:schemeClr val="tx1"/>
                </a:solidFill>
              </a:rPr>
              <a:t>burnout</a:t>
            </a:r>
            <a:r>
              <a:rPr lang="it-IT" sz="4400" dirty="0">
                <a:solidFill>
                  <a:schemeClr val="tx1"/>
                </a:solidFill>
              </a:rPr>
              <a:t> nel </a:t>
            </a:r>
            <a:r>
              <a:rPr lang="it-IT" sz="4400" dirty="0" smtClean="0">
                <a:solidFill>
                  <a:schemeClr val="tx1"/>
                </a:solidFill>
              </a:rPr>
              <a:t>medico.</a:t>
            </a:r>
          </a:p>
          <a:p>
            <a:endParaRPr lang="it-IT" sz="4400" dirty="0">
              <a:solidFill>
                <a:schemeClr val="tx1"/>
              </a:solidFill>
            </a:endParaRPr>
          </a:p>
          <a:p>
            <a:r>
              <a:rPr lang="it-IT" sz="4400" dirty="0" smtClean="0">
                <a:solidFill>
                  <a:schemeClr val="tx1"/>
                </a:solidFill>
              </a:rPr>
              <a:t>Duplice bisogno, emotivo e cognitivo, del paziente, che può essere soddisfatto tramite le ‘‘</a:t>
            </a:r>
            <a:r>
              <a:rPr lang="it-IT" sz="4400" dirty="0" err="1" smtClean="0">
                <a:solidFill>
                  <a:schemeClr val="tx1"/>
                </a:solidFill>
              </a:rPr>
              <a:t>Communication</a:t>
            </a:r>
            <a:r>
              <a:rPr lang="it-IT" sz="4400" dirty="0" smtClean="0">
                <a:solidFill>
                  <a:schemeClr val="tx1"/>
                </a:solidFill>
              </a:rPr>
              <a:t> </a:t>
            </a:r>
            <a:r>
              <a:rPr lang="it-IT" sz="4400" dirty="0" err="1" smtClean="0">
                <a:solidFill>
                  <a:schemeClr val="tx1"/>
                </a:solidFill>
              </a:rPr>
              <a:t>Skills</a:t>
            </a:r>
            <a:r>
              <a:rPr lang="it-IT" sz="4400" dirty="0" smtClean="0">
                <a:solidFill>
                  <a:schemeClr val="tx1"/>
                </a:solidFill>
              </a:rPr>
              <a:t>’’</a:t>
            </a:r>
          </a:p>
          <a:p>
            <a:pPr marL="0" indent="0">
              <a:buNone/>
            </a:pPr>
            <a:r>
              <a:rPr lang="it-IT" sz="4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sz="4400" dirty="0">
                <a:solidFill>
                  <a:schemeClr val="tx1"/>
                </a:solidFill>
              </a:rPr>
              <a:t>Necessità dei medici di ridurre lo stress per potenziare la propria efficienza </a:t>
            </a:r>
            <a:r>
              <a:rPr lang="it-IT" sz="4400" dirty="0" smtClean="0">
                <a:solidFill>
                  <a:schemeClr val="tx1"/>
                </a:solidFill>
              </a:rPr>
              <a:t>lavorativa</a:t>
            </a:r>
          </a:p>
          <a:p>
            <a:endParaRPr lang="it-IT" sz="4400" dirty="0">
              <a:solidFill>
                <a:schemeClr val="tx1"/>
              </a:solidFill>
            </a:endParaRPr>
          </a:p>
          <a:p>
            <a:r>
              <a:rPr lang="it-IT" sz="4400" dirty="0" smtClean="0">
                <a:solidFill>
                  <a:schemeClr val="tx1"/>
                </a:solidFill>
              </a:rPr>
              <a:t>L'integrazione delle tecniche SPIKES e NURSE sembra essere l'associazione che più risponde a tale duplice esigenza.</a:t>
            </a:r>
          </a:p>
          <a:p>
            <a:pPr marL="0" indent="0">
              <a:buNone/>
            </a:pPr>
            <a:endParaRPr lang="it-IT" sz="4400" dirty="0" smtClean="0">
              <a:solidFill>
                <a:schemeClr val="tx1"/>
              </a:solidFill>
            </a:endParaRPr>
          </a:p>
          <a:p>
            <a:r>
              <a:rPr lang="it-IT" sz="4400" dirty="0">
                <a:solidFill>
                  <a:schemeClr val="tx1"/>
                </a:solidFill>
              </a:rPr>
              <a:t>L'insegnamento di tecniche di comunicazione dovrebbe rientrare </a:t>
            </a:r>
            <a:r>
              <a:rPr lang="it-IT" sz="4400" dirty="0" smtClean="0">
                <a:solidFill>
                  <a:schemeClr val="tx1"/>
                </a:solidFill>
              </a:rPr>
              <a:t>almeno nel training dei </a:t>
            </a:r>
            <a:r>
              <a:rPr lang="it-IT" sz="4400" dirty="0">
                <a:solidFill>
                  <a:schemeClr val="tx1"/>
                </a:solidFill>
              </a:rPr>
              <a:t>medici </a:t>
            </a:r>
            <a:r>
              <a:rPr lang="it-IT" sz="4400" dirty="0" smtClean="0">
                <a:solidFill>
                  <a:schemeClr val="tx1"/>
                </a:solidFill>
              </a:rPr>
              <a:t>in </a:t>
            </a:r>
            <a:r>
              <a:rPr lang="it-IT" sz="4400" dirty="0">
                <a:solidFill>
                  <a:schemeClr val="tx1"/>
                </a:solidFill>
              </a:rPr>
              <a:t>formazione </a:t>
            </a:r>
            <a:r>
              <a:rPr lang="it-IT" sz="4400" dirty="0" smtClean="0">
                <a:solidFill>
                  <a:schemeClr val="tx1"/>
                </a:solidFill>
              </a:rPr>
              <a:t>specialistica.</a:t>
            </a:r>
          </a:p>
          <a:p>
            <a:endParaRPr lang="it-IT" sz="4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2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256627" y="5196007"/>
            <a:ext cx="69353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ringrazia il Dott. Leonardo Potenza e il professor Mario Luppi per il supporto e la collaborazione.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475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59471" y="172872"/>
            <a:ext cx="8596668" cy="13208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Frequenza della comunicazione di cattive notizie nella pratica clinica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391590"/>
              </p:ext>
            </p:extLst>
          </p:nvPr>
        </p:nvGraphicFramePr>
        <p:xfrm>
          <a:off x="677334" y="1705971"/>
          <a:ext cx="8596668" cy="4285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04378" y="6427113"/>
            <a:ext cx="6856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Baile</a:t>
            </a:r>
            <a:r>
              <a:rPr lang="en-US" sz="1100" dirty="0"/>
              <a:t> WF, </a:t>
            </a:r>
            <a:r>
              <a:rPr lang="en-US" sz="1100" dirty="0" err="1"/>
              <a:t>Buckman</a:t>
            </a:r>
            <a:r>
              <a:rPr lang="en-US" sz="1100" dirty="0"/>
              <a:t> R, </a:t>
            </a:r>
            <a:r>
              <a:rPr lang="en-US" sz="1100" dirty="0" err="1"/>
              <a:t>Lenzi</a:t>
            </a:r>
            <a:r>
              <a:rPr lang="en-US" sz="1100" dirty="0"/>
              <a:t> R, et </a:t>
            </a:r>
            <a:r>
              <a:rPr lang="en-US" sz="1100" dirty="0" err="1"/>
              <a:t>al.SPIKES</a:t>
            </a:r>
            <a:r>
              <a:rPr lang="en-US" sz="1100" dirty="0"/>
              <a:t>: A six-step protocol for delivering bad news – Application to the patient with cancer. Oncologist. 2000.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697565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4602" y="182881"/>
            <a:ext cx="4274494" cy="675249"/>
          </a:xfrm>
        </p:spPr>
        <p:txBody>
          <a:bodyPr/>
          <a:lstStyle/>
          <a:p>
            <a:r>
              <a:rPr lang="it-IT" dirty="0" smtClean="0"/>
              <a:t>Ripercussioni legali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7334" y="858130"/>
            <a:ext cx="8596668" cy="703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dirty="0" smtClean="0"/>
              <a:t>Una scarsa </a:t>
            </a:r>
            <a:r>
              <a:rPr lang="it-IT" sz="2000" dirty="0"/>
              <a:t>c</a:t>
            </a:r>
            <a:r>
              <a:rPr lang="it-IT" sz="2000" dirty="0" smtClean="0"/>
              <a:t>omunicazione medico-paziente si accompagna ad un aumentato rischio di denuncia e di richiesta di risarcimento per negligenza medica. 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77334" y="1856935"/>
            <a:ext cx="9127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B0F0"/>
                </a:solidFill>
              </a:rPr>
              <a:t>3424 </a:t>
            </a:r>
            <a:r>
              <a:rPr lang="it-IT" dirty="0" smtClean="0"/>
              <a:t>medici di Canada e USA sono stati sottoposti, durante l’esame di abilitazione, ad una valutazione standardizzata delle abilità di comunicazione medico-paziente, anamnesi ed esame obiettivo. Questi medici sono stati seguiti nei loro primi 12 anni di attività e:</a:t>
            </a:r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rgbClr val="00B0F0"/>
                </a:solidFill>
              </a:rPr>
              <a:t>1116</a:t>
            </a:r>
            <a:r>
              <a:rPr lang="it-IT" dirty="0" smtClean="0"/>
              <a:t> denunce sono state registrate, di cui 696 mantenute dopo indagine</a:t>
            </a:r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rgbClr val="00B0F0"/>
                </a:solidFill>
              </a:rPr>
              <a:t>17,1% </a:t>
            </a:r>
            <a:r>
              <a:rPr lang="it-IT" dirty="0" smtClean="0"/>
              <a:t>dei medici aveva subito almeno una denuncia</a:t>
            </a:r>
          </a:p>
          <a:p>
            <a:pPr marL="285750" indent="-285750">
              <a:buFontTx/>
              <a:buChar char="-"/>
            </a:pPr>
            <a:r>
              <a:rPr lang="it-IT" b="1" dirty="0" smtClean="0">
                <a:solidFill>
                  <a:srgbClr val="00B0F0"/>
                </a:solidFill>
              </a:rPr>
              <a:t>81,9%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smtClean="0"/>
              <a:t>delle denunce riguardava comunicazione e/o qualità di cura</a:t>
            </a:r>
          </a:p>
          <a:p>
            <a:r>
              <a:rPr lang="it-IT" dirty="0" smtClean="0"/>
              <a:t>Lo studio ha mostrato una correlazione statisticamente significativa tra scarso risultato al test e denunce.</a:t>
            </a:r>
          </a:p>
          <a:p>
            <a:r>
              <a:rPr lang="it-IT" dirty="0" smtClean="0"/>
              <a:t>Un risultato al test inferiore a </a:t>
            </a:r>
            <a:r>
              <a:rPr lang="it-IT" b="1" dirty="0" smtClean="0">
                <a:solidFill>
                  <a:srgbClr val="FF0000"/>
                </a:solidFill>
              </a:rPr>
              <a:t>-2SD</a:t>
            </a:r>
            <a:r>
              <a:rPr lang="it-IT" dirty="0" smtClean="0"/>
              <a:t> dalla media si associa a: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Maggior rischio di denunce conservate (</a:t>
            </a:r>
            <a:r>
              <a:rPr lang="it-IT" b="1" dirty="0" smtClean="0">
                <a:solidFill>
                  <a:srgbClr val="FF0000"/>
                </a:solidFill>
              </a:rPr>
              <a:t>RR 1,38 </a:t>
            </a:r>
            <a:r>
              <a:rPr lang="it-IT" dirty="0" smtClean="0"/>
              <a:t>– CI95% 1,18-1,61)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Maggior rischio di denunce per </a:t>
            </a:r>
            <a:r>
              <a:rPr lang="it-IT" dirty="0" err="1" smtClean="0"/>
              <a:t>malcomunicazione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b="1" dirty="0" smtClean="0">
                <a:solidFill>
                  <a:srgbClr val="FF0000"/>
                </a:solidFill>
              </a:rPr>
              <a:t>RR 1,43 </a:t>
            </a:r>
            <a:r>
              <a:rPr lang="it-IT" dirty="0" smtClean="0"/>
              <a:t>– CI95% 1,15-1,77)</a:t>
            </a:r>
          </a:p>
          <a:p>
            <a:endParaRPr lang="it-IT" dirty="0"/>
          </a:p>
          <a:p>
            <a:r>
              <a:rPr lang="it-IT" sz="2000" dirty="0" smtClean="0"/>
              <a:t>Lo studio ha dimostrato come un semplice score in comunicazione medico-paziente e </a:t>
            </a:r>
            <a:r>
              <a:rPr lang="it-IT" sz="2000" dirty="0" err="1" smtClean="0"/>
              <a:t>clinical</a:t>
            </a:r>
            <a:r>
              <a:rPr lang="it-IT" sz="2000" dirty="0" smtClean="0"/>
              <a:t> </a:t>
            </a:r>
            <a:r>
              <a:rPr lang="it-IT" sz="2000" dirty="0" err="1" smtClean="0"/>
              <a:t>decision</a:t>
            </a:r>
            <a:r>
              <a:rPr lang="it-IT" sz="2000" dirty="0" smtClean="0"/>
              <a:t> </a:t>
            </a:r>
            <a:r>
              <a:rPr lang="it-IT" sz="2000" dirty="0" err="1" smtClean="0"/>
              <a:t>making</a:t>
            </a:r>
            <a:r>
              <a:rPr lang="it-IT" sz="2000" dirty="0" smtClean="0"/>
              <a:t> possa predire il rischio di ricevere denunce all’ente regolatore medico.</a:t>
            </a: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6427113"/>
            <a:ext cx="8285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err="1" smtClean="0"/>
              <a:t>Tamblyn</a:t>
            </a:r>
            <a:r>
              <a:rPr lang="it-IT" sz="1100" dirty="0" smtClean="0"/>
              <a:t> R. et </a:t>
            </a:r>
            <a:r>
              <a:rPr lang="it-IT" sz="1100" dirty="0" err="1" smtClean="0"/>
              <a:t>alii</a:t>
            </a:r>
            <a:r>
              <a:rPr lang="it-IT" sz="1100" dirty="0" smtClean="0"/>
              <a:t>. </a:t>
            </a:r>
            <a:r>
              <a:rPr lang="it-IT" sz="1100" dirty="0" err="1" smtClean="0"/>
              <a:t>Physicians</a:t>
            </a:r>
            <a:r>
              <a:rPr lang="it-IT" sz="1100" dirty="0" smtClean="0"/>
              <a:t> </a:t>
            </a:r>
            <a:r>
              <a:rPr lang="it-IT" sz="1100" dirty="0" err="1" smtClean="0"/>
              <a:t>scores</a:t>
            </a:r>
            <a:r>
              <a:rPr lang="it-IT" sz="1100" dirty="0" smtClean="0"/>
              <a:t> on a </a:t>
            </a:r>
            <a:r>
              <a:rPr lang="it-IT" sz="1100" dirty="0" err="1" smtClean="0"/>
              <a:t>national</a:t>
            </a:r>
            <a:r>
              <a:rPr lang="it-IT" sz="1100" dirty="0" smtClean="0"/>
              <a:t> </a:t>
            </a:r>
            <a:r>
              <a:rPr lang="it-IT" sz="1100" dirty="0" err="1" smtClean="0"/>
              <a:t>clinical</a:t>
            </a:r>
            <a:r>
              <a:rPr lang="it-IT" sz="1100" dirty="0" smtClean="0"/>
              <a:t> </a:t>
            </a:r>
            <a:r>
              <a:rPr lang="it-IT" sz="1100" dirty="0" err="1" smtClean="0"/>
              <a:t>skills</a:t>
            </a:r>
            <a:r>
              <a:rPr lang="it-IT" sz="1100" dirty="0" smtClean="0"/>
              <a:t> </a:t>
            </a:r>
            <a:r>
              <a:rPr lang="it-IT" sz="1100" dirty="0" err="1" smtClean="0"/>
              <a:t>examination</a:t>
            </a:r>
            <a:r>
              <a:rPr lang="it-IT" sz="1100" dirty="0" smtClean="0"/>
              <a:t> </a:t>
            </a:r>
            <a:r>
              <a:rPr lang="it-IT" sz="1100" dirty="0" err="1" smtClean="0"/>
              <a:t>as</a:t>
            </a:r>
            <a:r>
              <a:rPr lang="it-IT" sz="1100" dirty="0" smtClean="0"/>
              <a:t> </a:t>
            </a:r>
            <a:r>
              <a:rPr lang="it-IT" sz="1100" dirty="0" err="1" smtClean="0"/>
              <a:t>predictors</a:t>
            </a:r>
            <a:r>
              <a:rPr lang="it-IT" sz="1100" dirty="0" smtClean="0"/>
              <a:t> of </a:t>
            </a:r>
            <a:r>
              <a:rPr lang="it-IT" sz="1100" dirty="0" err="1" smtClean="0"/>
              <a:t>complaints</a:t>
            </a:r>
            <a:r>
              <a:rPr lang="it-IT" sz="1100" dirty="0" smtClean="0"/>
              <a:t> to </a:t>
            </a:r>
            <a:r>
              <a:rPr lang="it-IT" sz="1100" dirty="0" err="1" smtClean="0"/>
              <a:t>medical</a:t>
            </a:r>
            <a:r>
              <a:rPr lang="it-IT" sz="1100" dirty="0" smtClean="0"/>
              <a:t> </a:t>
            </a:r>
            <a:r>
              <a:rPr lang="it-IT" sz="1100" dirty="0" err="1" smtClean="0"/>
              <a:t>regulatory</a:t>
            </a:r>
            <a:r>
              <a:rPr lang="it-IT" sz="1100" dirty="0" smtClean="0"/>
              <a:t> </a:t>
            </a:r>
            <a:r>
              <a:rPr lang="it-IT" sz="1100" dirty="0" err="1" smtClean="0"/>
              <a:t>authorities</a:t>
            </a:r>
            <a:r>
              <a:rPr lang="it-IT" sz="1100" dirty="0" smtClean="0"/>
              <a:t>. JAMA. 2007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3396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1329" y="235527"/>
            <a:ext cx="8596668" cy="1085273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Cattiva notizia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9809" y="1320800"/>
            <a:ext cx="9898515" cy="47933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/>
              <a:t>U</a:t>
            </a:r>
            <a:r>
              <a:rPr lang="it-IT" sz="2800" dirty="0" smtClean="0"/>
              <a:t>n'informazione </a:t>
            </a:r>
            <a:r>
              <a:rPr lang="it-IT" sz="2800" dirty="0"/>
              <a:t>che determina un </a:t>
            </a:r>
            <a:r>
              <a:rPr lang="it-IT" sz="2800" dirty="0">
                <a:solidFill>
                  <a:srgbClr val="0070C0"/>
                </a:solidFill>
              </a:rPr>
              <a:t>deficit cognitivo</a:t>
            </a:r>
            <a:r>
              <a:rPr lang="it-IT" sz="2800" dirty="0"/>
              <a:t>, </a:t>
            </a:r>
            <a:r>
              <a:rPr lang="it-IT" sz="2800" dirty="0">
                <a:solidFill>
                  <a:srgbClr val="0070C0"/>
                </a:solidFill>
              </a:rPr>
              <a:t>comportamentale ed </a:t>
            </a:r>
            <a:r>
              <a:rPr lang="it-IT" sz="2800" dirty="0" smtClean="0">
                <a:solidFill>
                  <a:srgbClr val="0070C0"/>
                </a:solidFill>
              </a:rPr>
              <a:t>emotivo </a:t>
            </a:r>
            <a:r>
              <a:rPr lang="it-IT" sz="2800" dirty="0"/>
              <a:t>nella persona che la riceve, che persiste dopo che la notizia è stata ricevuta</a:t>
            </a:r>
            <a:r>
              <a:rPr lang="it-IT" sz="2800" dirty="0" smtClean="0"/>
              <a:t>.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Si fa riferimento a: 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Gravità della diagnosi </a:t>
            </a:r>
          </a:p>
          <a:p>
            <a:pPr marL="0" indent="0">
              <a:buNone/>
            </a:pPr>
            <a:endParaRPr lang="it-IT" sz="2800" dirty="0" smtClean="0"/>
          </a:p>
          <a:p>
            <a:r>
              <a:rPr lang="it-IT" sz="2800" dirty="0" smtClean="0"/>
              <a:t>Impatto sulla qualità di vita del paziente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760809" y="1023582"/>
            <a:ext cx="9556897" cy="186974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354842" y="6482687"/>
            <a:ext cx="6837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Lee SJ, Back AL, Block SD, Stewart SK. Enhancing Physician-Patient Communication. Hematology. 2002.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352431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5949" y="268406"/>
            <a:ext cx="8596668" cy="727881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Effetti della comunicazione sul paziente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880878"/>
              </p:ext>
            </p:extLst>
          </p:nvPr>
        </p:nvGraphicFramePr>
        <p:xfrm>
          <a:off x="1064526" y="1433015"/>
          <a:ext cx="9096580" cy="1733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ccia in giù 6"/>
          <p:cNvSpPr/>
          <p:nvPr/>
        </p:nvSpPr>
        <p:spPr>
          <a:xfrm>
            <a:off x="1746913" y="2879677"/>
            <a:ext cx="586854" cy="107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8914263" y="2879678"/>
            <a:ext cx="586854" cy="10781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341195" y="4029008"/>
            <a:ext cx="470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Non è preparato </a:t>
            </a:r>
            <a:r>
              <a:rPr lang="it-IT" sz="2000" dirty="0" smtClean="0"/>
              <a:t>alla diagnosi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Percepisce che la </a:t>
            </a:r>
            <a:r>
              <a:rPr lang="it-IT" sz="2000" b="1" dirty="0" smtClean="0"/>
              <a:t>quota di informazioni </a:t>
            </a:r>
            <a:r>
              <a:rPr lang="it-IT" sz="2000" dirty="0" smtClean="0"/>
              <a:t>che gli è stata data </a:t>
            </a:r>
            <a:r>
              <a:rPr lang="it-IT" sz="2000" b="1" dirty="0" smtClean="0"/>
              <a:t>è parziale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 smtClean="0"/>
              <a:t>Non riceve </a:t>
            </a:r>
            <a:r>
              <a:rPr lang="it-IT" sz="2000" dirty="0" smtClean="0"/>
              <a:t>dal medico </a:t>
            </a:r>
            <a:r>
              <a:rPr lang="it-IT" sz="2000" b="1" dirty="0" smtClean="0"/>
              <a:t>tutte le informazioni </a:t>
            </a:r>
            <a:r>
              <a:rPr lang="it-IT" sz="2000" dirty="0" smtClean="0"/>
              <a:t>che vorrebbe</a:t>
            </a:r>
            <a:endParaRPr lang="it-IT" sz="2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7064991" y="4082140"/>
            <a:ext cx="4285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2000" dirty="0"/>
              <a:t>S</a:t>
            </a:r>
            <a:r>
              <a:rPr lang="it-IT" sz="2000" dirty="0" smtClean="0"/>
              <a:t>tudio di 100 pazienti con “</a:t>
            </a:r>
            <a:r>
              <a:rPr lang="it-IT" sz="2000" dirty="0" err="1" smtClean="0"/>
              <a:t>Breast</a:t>
            </a:r>
            <a:r>
              <a:rPr lang="it-IT" sz="2000" dirty="0" smtClean="0"/>
              <a:t> </a:t>
            </a:r>
            <a:r>
              <a:rPr lang="it-IT" sz="2000" dirty="0" err="1" smtClean="0"/>
              <a:t>Cancer</a:t>
            </a:r>
            <a:r>
              <a:rPr lang="it-IT" sz="2000" dirty="0" smtClean="0"/>
              <a:t>”: l'adattamento </a:t>
            </a:r>
            <a:r>
              <a:rPr lang="it-IT" sz="2000" dirty="0"/>
              <a:t>alla malattia </a:t>
            </a:r>
            <a:r>
              <a:rPr lang="it-IT" sz="2000" dirty="0" smtClean="0"/>
              <a:t>correlava con </a:t>
            </a:r>
            <a:r>
              <a:rPr lang="it-IT" sz="2000" dirty="0"/>
              <a:t>il comportamento del medico durante il colloquio di diagnosi di cancro allo stesso modo di una storia di problemi </a:t>
            </a:r>
            <a:r>
              <a:rPr lang="it-IT" sz="2000" dirty="0" smtClean="0"/>
              <a:t>psichiatrici.</a:t>
            </a:r>
            <a:endParaRPr lang="it-IT" sz="2000" dirty="0"/>
          </a:p>
        </p:txBody>
      </p:sp>
      <p:sp>
        <p:nvSpPr>
          <p:cNvPr id="16" name="Gallone 15"/>
          <p:cNvSpPr/>
          <p:nvPr/>
        </p:nvSpPr>
        <p:spPr>
          <a:xfrm>
            <a:off x="341194" y="4131240"/>
            <a:ext cx="341194" cy="245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7" name="Gallone 16"/>
          <p:cNvSpPr/>
          <p:nvPr/>
        </p:nvSpPr>
        <p:spPr>
          <a:xfrm>
            <a:off x="341194" y="5884600"/>
            <a:ext cx="341194" cy="245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Gallone 17"/>
          <p:cNvSpPr/>
          <p:nvPr/>
        </p:nvSpPr>
        <p:spPr>
          <a:xfrm>
            <a:off x="341194" y="4724792"/>
            <a:ext cx="341194" cy="24566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035791" y="1067445"/>
            <a:ext cx="687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</a:rPr>
              <a:t>La competenza del medico nel fornire cattive notizie </a:t>
            </a:r>
            <a:r>
              <a:rPr lang="it-IT" dirty="0" smtClean="0">
                <a:solidFill>
                  <a:schemeClr val="accent1"/>
                </a:solidFill>
              </a:rPr>
              <a:t>influenza: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6583553"/>
            <a:ext cx="75335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Lee SJ, Back AL, Block SD, Stewart SK. Enhancing Physician-Patient Communication. Hematology. 2002.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386701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9000">
              <a:schemeClr val="accent4">
                <a:lumMod val="5000"/>
                <a:lumOff val="95000"/>
              </a:schemeClr>
            </a:gs>
            <a:gs pos="99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7624" y="0"/>
            <a:ext cx="8596668" cy="857121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Possiamo migliorare?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384573"/>
              </p:ext>
            </p:extLst>
          </p:nvPr>
        </p:nvGraphicFramePr>
        <p:xfrm>
          <a:off x="677862" y="1801092"/>
          <a:ext cx="11167773" cy="4240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32510" y="6331527"/>
            <a:ext cx="7384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dirty="0" smtClean="0"/>
              <a:t>(</a:t>
            </a:r>
            <a:r>
              <a:rPr lang="it-IT" sz="1200" dirty="0" err="1"/>
              <a:t>Lind</a:t>
            </a:r>
            <a:r>
              <a:rPr lang="it-IT" sz="1200" dirty="0"/>
              <a:t> SE et </a:t>
            </a:r>
            <a:r>
              <a:rPr lang="it-IT" sz="1200" dirty="0" err="1"/>
              <a:t>Alii</a:t>
            </a:r>
            <a:r>
              <a:rPr lang="it-IT" sz="1200" dirty="0"/>
              <a:t>, </a:t>
            </a:r>
            <a:r>
              <a:rPr lang="it-IT" sz="1200" dirty="0" err="1"/>
              <a:t>Telling</a:t>
            </a:r>
            <a:r>
              <a:rPr lang="it-IT" sz="1200" dirty="0"/>
              <a:t> the </a:t>
            </a:r>
            <a:r>
              <a:rPr lang="it-IT" sz="1200" dirty="0" err="1"/>
              <a:t>diagnosis</a:t>
            </a:r>
            <a:r>
              <a:rPr lang="it-IT" sz="1200" dirty="0"/>
              <a:t> of </a:t>
            </a:r>
            <a:r>
              <a:rPr lang="it-IT" sz="1200" dirty="0" err="1"/>
              <a:t>cancer</a:t>
            </a:r>
            <a:r>
              <a:rPr lang="it-IT" sz="1200" dirty="0"/>
              <a:t>. JCO 1989</a:t>
            </a:r>
            <a:r>
              <a:rPr lang="it-IT" sz="1200" dirty="0" smtClean="0"/>
              <a:t>) </a:t>
            </a:r>
            <a:endParaRPr lang="it-IT" sz="1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2510" y="672455"/>
            <a:ext cx="11627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Persiste tuttora un gap di informazioni tra medici e pazienti</a:t>
            </a:r>
            <a:endParaRPr lang="it-I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17515" y="13855"/>
            <a:ext cx="5363248" cy="1320800"/>
          </a:xfrm>
        </p:spPr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Gap di informazioni </a:t>
            </a:r>
            <a:br>
              <a:rPr lang="it-IT" dirty="0" smtClean="0">
                <a:solidFill>
                  <a:srgbClr val="002060"/>
                </a:solidFill>
              </a:rPr>
            </a:b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16" name="Segnaposto contenuto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903521"/>
              </p:ext>
            </p:extLst>
          </p:nvPr>
        </p:nvGraphicFramePr>
        <p:xfrm>
          <a:off x="760990" y="1043587"/>
          <a:ext cx="9061882" cy="5228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ttangolo 17"/>
          <p:cNvSpPr/>
          <p:nvPr/>
        </p:nvSpPr>
        <p:spPr>
          <a:xfrm>
            <a:off x="3006738" y="674255"/>
            <a:ext cx="5485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Studio di pazienti con “</a:t>
            </a:r>
            <a:r>
              <a:rPr lang="it-IT" dirty="0" err="1">
                <a:solidFill>
                  <a:schemeClr val="tx2"/>
                </a:solidFill>
              </a:rPr>
              <a:t>Breast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Cancer</a:t>
            </a:r>
            <a:r>
              <a:rPr lang="it-IT" dirty="0">
                <a:solidFill>
                  <a:schemeClr val="tx2"/>
                </a:solidFill>
              </a:rPr>
              <a:t>” o Melanoma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94265" y="6271644"/>
            <a:ext cx="7910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Butow</a:t>
            </a:r>
            <a:r>
              <a:rPr lang="en-US" sz="1100" dirty="0"/>
              <a:t> PN, </a:t>
            </a:r>
            <a:r>
              <a:rPr lang="en-US" sz="1100" dirty="0" err="1"/>
              <a:t>Kazemi</a:t>
            </a:r>
            <a:r>
              <a:rPr lang="en-US" sz="1100" dirty="0"/>
              <a:t> JN, </a:t>
            </a:r>
            <a:r>
              <a:rPr lang="en-US" sz="1100" dirty="0" err="1"/>
              <a:t>Beeney</a:t>
            </a:r>
            <a:r>
              <a:rPr lang="en-US" sz="1100" dirty="0"/>
              <a:t> LJ, Griffin AM, Dunn SM, Tattersall MH. When the diagnosis is cancer: patient communication experiences and preferences. Cancer. 1996.</a:t>
            </a:r>
            <a:endParaRPr lang="it-IT" sz="11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669915" y="2272145"/>
            <a:ext cx="860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47%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Ovale 2"/>
          <p:cNvSpPr/>
          <p:nvPr/>
        </p:nvSpPr>
        <p:spPr>
          <a:xfrm>
            <a:off x="3593714" y="2165265"/>
            <a:ext cx="1012921" cy="7369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66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1734" y="110836"/>
            <a:ext cx="8596668" cy="13208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Gap di informazioni 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631231"/>
              </p:ext>
            </p:extLst>
          </p:nvPr>
        </p:nvGraphicFramePr>
        <p:xfrm>
          <a:off x="1" y="983672"/>
          <a:ext cx="9490364" cy="587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373486" y="785305"/>
            <a:ext cx="903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Anche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di fronte ad un paziente che richiede una stima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realistica della propria prognosi, il medico riferisce: 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52401" y="6483927"/>
            <a:ext cx="76615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Lee SJ, Back AL, Block SD, Stewart SK. Enhancing Physician-Patient Communication. Hematology. 2002.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8533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3453" y="123260"/>
            <a:ext cx="8596668" cy="13208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2060"/>
                </a:solidFill>
              </a:rPr>
              <a:t>Risposte </a:t>
            </a:r>
            <a:r>
              <a:rPr lang="it-IT" dirty="0">
                <a:solidFill>
                  <a:srgbClr val="002060"/>
                </a:solidFill>
              </a:rPr>
              <a:t>dei </a:t>
            </a:r>
            <a:r>
              <a:rPr lang="it-IT" dirty="0" smtClean="0">
                <a:solidFill>
                  <a:srgbClr val="002060"/>
                </a:solidFill>
              </a:rPr>
              <a:t>pazienti alla comunicazione della cattiva notizia </a:t>
            </a:r>
            <a:endParaRPr lang="it-IT" dirty="0">
              <a:solidFill>
                <a:srgbClr val="002060"/>
              </a:solidFill>
            </a:endParaRPr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06555"/>
              </p:ext>
            </p:extLst>
          </p:nvPr>
        </p:nvGraphicFramePr>
        <p:xfrm>
          <a:off x="112543" y="1533378"/>
          <a:ext cx="9270608" cy="532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62532" y="6427113"/>
            <a:ext cx="5272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Butow</a:t>
            </a:r>
            <a:r>
              <a:rPr lang="en-US" sz="1100" dirty="0"/>
              <a:t> PN, </a:t>
            </a:r>
            <a:r>
              <a:rPr lang="en-US" sz="1100" dirty="0" err="1"/>
              <a:t>Kazemi</a:t>
            </a:r>
            <a:r>
              <a:rPr lang="en-US" sz="1100" dirty="0"/>
              <a:t> </a:t>
            </a:r>
            <a:r>
              <a:rPr lang="en-US" sz="1100" dirty="0" smtClean="0"/>
              <a:t>JN et al. “When </a:t>
            </a:r>
            <a:r>
              <a:rPr lang="en-US" sz="1100" dirty="0"/>
              <a:t>the diagnosis is cancer: patient communication experiences and preferences</a:t>
            </a:r>
            <a:r>
              <a:rPr lang="en-US" sz="1100" dirty="0" smtClean="0"/>
              <a:t>.” </a:t>
            </a:r>
            <a:r>
              <a:rPr lang="en-US" sz="1100" dirty="0"/>
              <a:t>Cancer. 1996.</a:t>
            </a:r>
            <a:endParaRPr lang="it-IT" sz="1100" dirty="0"/>
          </a:p>
        </p:txBody>
      </p:sp>
      <p:sp>
        <p:nvSpPr>
          <p:cNvPr id="3" name="Ovale 2"/>
          <p:cNvSpPr/>
          <p:nvPr/>
        </p:nvSpPr>
        <p:spPr>
          <a:xfrm>
            <a:off x="0" y="3389676"/>
            <a:ext cx="1734507" cy="10918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0105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Testo scorrevol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</TotalTime>
  <Words>2137</Words>
  <Application>Microsoft Office PowerPoint</Application>
  <PresentationFormat>Widescreen</PresentationFormat>
  <Paragraphs>250</Paragraphs>
  <Slides>30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0" baseType="lpstr">
      <vt:lpstr>SimSun</vt:lpstr>
      <vt:lpstr>AdvP41153C</vt:lpstr>
      <vt:lpstr>Arial</vt:lpstr>
      <vt:lpstr>Arial Narrow</vt:lpstr>
      <vt:lpstr>Calibri</vt:lpstr>
      <vt:lpstr>Mangal</vt:lpstr>
      <vt:lpstr>Times New Roman</vt:lpstr>
      <vt:lpstr>Trebuchet MS</vt:lpstr>
      <vt:lpstr>Wingdings 3</vt:lpstr>
      <vt:lpstr>Sfaccettatura</vt:lpstr>
      <vt:lpstr>Il Potere delle Parole: potenziare la Comunicazione Medico-Paziente</vt:lpstr>
      <vt:lpstr>Presentazione standard di PowerPoint</vt:lpstr>
      <vt:lpstr>Frequenza della comunicazione di cattive notizie nella pratica clinica</vt:lpstr>
      <vt:lpstr>Cattiva notizia </vt:lpstr>
      <vt:lpstr>Effetti della comunicazione sul paziente</vt:lpstr>
      <vt:lpstr>Possiamo migliorare?</vt:lpstr>
      <vt:lpstr>Gap di informazioni  </vt:lpstr>
      <vt:lpstr>Gap di informazioni </vt:lpstr>
      <vt:lpstr>Risposte dei pazienti alla comunicazione della cattiva notizia </vt:lpstr>
      <vt:lpstr>Distress nel paziente Utilizzo di linguaggio tecnico come principale causa di confusione  </vt:lpstr>
      <vt:lpstr> Distress detection</vt:lpstr>
      <vt:lpstr>La comunicazione di cattive notizie incide anche sui medici</vt:lpstr>
      <vt:lpstr>BURNOUT </vt:lpstr>
      <vt:lpstr>SPIKES E NURSE obiettivi</vt:lpstr>
      <vt:lpstr>SPIKES: </vt:lpstr>
      <vt:lpstr>Presentazione standard di PowerPoint</vt:lpstr>
      <vt:lpstr> </vt:lpstr>
      <vt:lpstr>Giving Knowledge Fornire conoscenza e informazioni al paziente       </vt:lpstr>
      <vt:lpstr>Emotions Rispondere alle emozioni del paziente tramite una risposta empatica</vt:lpstr>
      <vt:lpstr>40 secondi di compassione/comprensione riducono i livelli di ansia del paziente e aumentano l’apprezzamento del medico</vt:lpstr>
      <vt:lpstr>Strategy and Summary Riassumere le informazioni emerse durante l’incontro</vt:lpstr>
      <vt:lpstr>Presentazione standard di PowerPoint</vt:lpstr>
      <vt:lpstr>Presentazione standard di PowerPoint</vt:lpstr>
      <vt:lpstr>Presentazione standard di PowerPoint</vt:lpstr>
      <vt:lpstr>NURSE</vt:lpstr>
      <vt:lpstr>Perché è importante parlare di questi modelli di comunicazione?  </vt:lpstr>
      <vt:lpstr>Tecniche di comunicazione</vt:lpstr>
      <vt:lpstr>Take home messages</vt:lpstr>
      <vt:lpstr>Presentazione standard di PowerPoint</vt:lpstr>
      <vt:lpstr>Ripercussioni legali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Potere delle Parole: potenziare la Comunicazione Medico-Paziente</dc:title>
  <dc:creator>prisca basevi</dc:creator>
  <cp:lastModifiedBy>prisca basevi</cp:lastModifiedBy>
  <cp:revision>145</cp:revision>
  <dcterms:created xsi:type="dcterms:W3CDTF">2016-03-18T16:03:01Z</dcterms:created>
  <dcterms:modified xsi:type="dcterms:W3CDTF">2016-04-10T18:15:46Z</dcterms:modified>
</cp:coreProperties>
</file>